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</p:sldMasterIdLst>
  <p:sldIdLst>
    <p:sldId id="256" r:id="rId2"/>
    <p:sldId id="284" r:id="rId3"/>
    <p:sldId id="257" r:id="rId4"/>
    <p:sldId id="263" r:id="rId5"/>
    <p:sldId id="259" r:id="rId6"/>
    <p:sldId id="261" r:id="rId7"/>
    <p:sldId id="262" r:id="rId8"/>
    <p:sldId id="258" r:id="rId9"/>
    <p:sldId id="264" r:id="rId10"/>
    <p:sldId id="265" r:id="rId11"/>
    <p:sldId id="266" r:id="rId12"/>
    <p:sldId id="286" r:id="rId13"/>
    <p:sldId id="267" r:id="rId14"/>
    <p:sldId id="268" r:id="rId15"/>
    <p:sldId id="273" r:id="rId16"/>
    <p:sldId id="269" r:id="rId17"/>
    <p:sldId id="271" r:id="rId18"/>
    <p:sldId id="287" r:id="rId19"/>
    <p:sldId id="289" r:id="rId20"/>
    <p:sldId id="272" r:id="rId21"/>
    <p:sldId id="274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0066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06" autoAdjust="0"/>
    <p:restoredTop sz="94614" autoAdjust="0"/>
  </p:normalViewPr>
  <p:slideViewPr>
    <p:cSldViewPr>
      <p:cViewPr varScale="1">
        <p:scale>
          <a:sx n="43" d="100"/>
          <a:sy n="43" d="100"/>
        </p:scale>
        <p:origin x="-70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12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990E48-3B9C-4E93-9E7D-3410D0E236D0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</dgm:pt>
    <dgm:pt modelId="{D5565502-D8BF-4796-92AA-9E764C314430}">
      <dgm:prSet custT="1"/>
      <dgm:spPr>
        <a:solidFill>
          <a:schemeClr val="accent3">
            <a:lumMod val="95000"/>
          </a:schemeClr>
        </a:solidFill>
        <a:ln w="38100"/>
      </dgm:spPr>
      <dgm:t>
        <a:bodyPr/>
        <a:lstStyle/>
        <a:p>
          <a:pPr rtl="1" eaLnBrk="1" latinLnBrk="0"/>
          <a:r>
            <a:rPr lang="en-US" altLang="ar-EG" sz="1800" b="1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Electrochemical methods of analysis</a:t>
          </a:r>
        </a:p>
      </dgm:t>
    </dgm:pt>
    <dgm:pt modelId="{31E21CF8-9D4F-4CF9-BED6-0FC095C84B8A}" type="parTrans" cxnId="{1ED6B938-396C-4067-A773-38C54F74CA64}">
      <dgm:prSet/>
      <dgm:spPr/>
      <dgm:t>
        <a:bodyPr/>
        <a:lstStyle/>
        <a:p>
          <a:pPr rtl="1"/>
          <a:endParaRPr lang="ar-SA"/>
        </a:p>
      </dgm:t>
    </dgm:pt>
    <dgm:pt modelId="{4D02EDA8-A1AB-4DA1-AB2B-0CF1A3F99011}" type="sibTrans" cxnId="{1ED6B938-396C-4067-A773-38C54F74CA64}">
      <dgm:prSet/>
      <dgm:spPr/>
      <dgm:t>
        <a:bodyPr/>
        <a:lstStyle/>
        <a:p>
          <a:pPr rtl="1"/>
          <a:endParaRPr lang="ar-SA"/>
        </a:p>
      </dgm:t>
    </dgm:pt>
    <dgm:pt modelId="{974F832F-C7AA-41B7-8976-10C9C74F830C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ln w="28575">
          <a:solidFill>
            <a:schemeClr val="tx1"/>
          </a:solidFill>
        </a:ln>
      </dgm:spPr>
      <dgm:t>
        <a:bodyPr/>
        <a:lstStyle/>
        <a:p>
          <a:pPr rtl="1" eaLnBrk="1" latinLnBrk="0"/>
          <a:r>
            <a:rPr lang="en-US" altLang="ar-EG" b="1" dirty="0" smtClean="0">
              <a:solidFill>
                <a:schemeClr val="accent4">
                  <a:lumMod val="75000"/>
                  <a:lumOff val="25000"/>
                </a:schemeClr>
              </a:solidFill>
            </a:rPr>
            <a:t>Bulk methods</a:t>
          </a:r>
        </a:p>
      </dgm:t>
    </dgm:pt>
    <dgm:pt modelId="{895D66F5-650A-4622-90D1-115ABA2A510E}" type="parTrans" cxnId="{828FF8DE-3C63-49C8-BBA5-6DF7D1B6BD90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C6C03C3C-A36E-4C07-8D03-CFDC24718BD7}" type="sibTrans" cxnId="{828FF8DE-3C63-49C8-BBA5-6DF7D1B6BD90}">
      <dgm:prSet/>
      <dgm:spPr/>
      <dgm:t>
        <a:bodyPr/>
        <a:lstStyle/>
        <a:p>
          <a:pPr rtl="1"/>
          <a:endParaRPr lang="ar-SA"/>
        </a:p>
      </dgm:t>
    </dgm:pt>
    <dgm:pt modelId="{D892CBAA-65A2-4628-B491-C4D21EFF37D3}">
      <dgm:prSet/>
      <dgm:spPr>
        <a:solidFill>
          <a:schemeClr val="tx2">
            <a:lumMod val="20000"/>
            <a:lumOff val="80000"/>
          </a:schemeClr>
        </a:solidFill>
        <a:ln w="28575">
          <a:solidFill>
            <a:schemeClr val="tx2"/>
          </a:solidFill>
        </a:ln>
      </dgm:spPr>
      <dgm:t>
        <a:bodyPr/>
        <a:lstStyle/>
        <a:p>
          <a:pPr rtl="1" eaLnBrk="1" latinLnBrk="0"/>
          <a:r>
            <a:rPr lang="en-US" altLang="ar-EG" dirty="0" err="1" smtClean="0"/>
            <a:t>Conductimetry</a:t>
          </a:r>
          <a:endParaRPr lang="en-US" altLang="ar-EG" dirty="0" smtClean="0"/>
        </a:p>
      </dgm:t>
    </dgm:pt>
    <dgm:pt modelId="{647F0F3E-2C39-4326-9649-D688FC1686A2}" type="parTrans" cxnId="{5B06A041-6102-4131-A348-6B7C8AEF7D95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535C8BF3-FCCD-40A8-99CA-D19D53B222A3}" type="sibTrans" cxnId="{5B06A041-6102-4131-A348-6B7C8AEF7D95}">
      <dgm:prSet/>
      <dgm:spPr/>
      <dgm:t>
        <a:bodyPr/>
        <a:lstStyle/>
        <a:p>
          <a:pPr rtl="1"/>
          <a:endParaRPr lang="ar-SA"/>
        </a:p>
      </dgm:t>
    </dgm:pt>
    <dgm:pt modelId="{5B8027C9-91B5-47F4-96EB-C13DC114761A}">
      <dgm:prSet/>
      <dgm:spPr>
        <a:ln w="28575"/>
      </dgm:spPr>
      <dgm:t>
        <a:bodyPr/>
        <a:lstStyle/>
        <a:p>
          <a:pPr rtl="1" eaLnBrk="1" latinLnBrk="0"/>
          <a:r>
            <a:rPr lang="en-US" altLang="ar-EG" b="1" dirty="0" smtClean="0">
              <a:solidFill>
                <a:schemeClr val="accent4">
                  <a:lumMod val="75000"/>
                  <a:lumOff val="25000"/>
                </a:schemeClr>
              </a:solidFill>
            </a:rPr>
            <a:t>Interfacial methods</a:t>
          </a:r>
        </a:p>
      </dgm:t>
    </dgm:pt>
    <dgm:pt modelId="{E2104939-8E89-4864-98A8-2E02A7FAECEE}" type="parTrans" cxnId="{590398E5-9247-45CC-B524-70940F609682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04D29569-10C1-4EE2-B1EE-D9981A830ECB}" type="sibTrans" cxnId="{590398E5-9247-45CC-B524-70940F609682}">
      <dgm:prSet/>
      <dgm:spPr/>
      <dgm:t>
        <a:bodyPr/>
        <a:lstStyle/>
        <a:p>
          <a:pPr rtl="1"/>
          <a:endParaRPr lang="ar-SA"/>
        </a:p>
      </dgm:t>
    </dgm:pt>
    <dgm:pt modelId="{93F1A189-7299-469E-8CF7-15342F7AAF44}">
      <dgm:prSet/>
      <dgm:spPr>
        <a:solidFill>
          <a:schemeClr val="tx1">
            <a:lumMod val="20000"/>
            <a:lumOff val="80000"/>
          </a:schemeClr>
        </a:solidFill>
        <a:ln w="28575"/>
      </dgm:spPr>
      <dgm:t>
        <a:bodyPr/>
        <a:lstStyle/>
        <a:p>
          <a:pPr rtl="1" eaLnBrk="1" latinLnBrk="0"/>
          <a:r>
            <a:rPr lang="en-US" altLang="ar-EG" dirty="0" smtClean="0"/>
            <a:t>Dynamic methods</a:t>
          </a:r>
        </a:p>
      </dgm:t>
    </dgm:pt>
    <dgm:pt modelId="{ABEB20F2-60C8-42A6-BF67-EBC941D6A882}" type="parTrans" cxnId="{6A3E1384-67F7-480A-96E6-062FC3A2790E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0F7827BB-21B4-4AF6-BB7D-2A8E44580274}" type="sibTrans" cxnId="{6A3E1384-67F7-480A-96E6-062FC3A2790E}">
      <dgm:prSet/>
      <dgm:spPr/>
      <dgm:t>
        <a:bodyPr/>
        <a:lstStyle/>
        <a:p>
          <a:pPr rtl="1"/>
          <a:endParaRPr lang="ar-SA"/>
        </a:p>
      </dgm:t>
    </dgm:pt>
    <dgm:pt modelId="{3F4FD818-F7FF-4F57-9530-0198C40AF168}">
      <dgm:prSet/>
      <dgm:spPr>
        <a:ln w="28575"/>
      </dgm:spPr>
      <dgm:t>
        <a:bodyPr/>
        <a:lstStyle/>
        <a:p>
          <a:pPr rtl="1" eaLnBrk="1" latinLnBrk="0"/>
          <a:r>
            <a:rPr lang="en-US" altLang="ar-EG" dirty="0" smtClean="0"/>
            <a:t>Controlled current</a:t>
          </a:r>
        </a:p>
      </dgm:t>
    </dgm:pt>
    <dgm:pt modelId="{F0062FCC-3CF1-4E13-88E3-E53069CE2C68}" type="parTrans" cxnId="{E9096F0C-DDAD-41B7-85A4-32417BF2735B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C8E9D124-4E92-4CE1-B737-F796074E009E}" type="sibTrans" cxnId="{E9096F0C-DDAD-41B7-85A4-32417BF2735B}">
      <dgm:prSet/>
      <dgm:spPr/>
      <dgm:t>
        <a:bodyPr/>
        <a:lstStyle/>
        <a:p>
          <a:pPr rtl="1"/>
          <a:endParaRPr lang="ar-SA"/>
        </a:p>
      </dgm:t>
    </dgm:pt>
    <dgm:pt modelId="{67EDB065-F76F-4F02-AE59-020A756307B4}">
      <dgm:prSet/>
      <dgm:spPr>
        <a:ln w="28575"/>
      </dgm:spPr>
      <dgm:t>
        <a:bodyPr/>
        <a:lstStyle/>
        <a:p>
          <a:pPr rtl="0" eaLnBrk="1" latinLnBrk="0"/>
          <a:r>
            <a:rPr lang="en-US" altLang="ar-EG" dirty="0" smtClean="0"/>
            <a:t>Controlled current </a:t>
          </a:r>
          <a:r>
            <a:rPr lang="en-US" altLang="ar-EG" dirty="0" err="1" smtClean="0"/>
            <a:t>coulometry</a:t>
          </a:r>
          <a:endParaRPr lang="en-US" altLang="ar-EG" dirty="0" smtClean="0"/>
        </a:p>
      </dgm:t>
    </dgm:pt>
    <dgm:pt modelId="{D42C7B89-77E1-4473-9D6D-E794EA75A443}" type="parTrans" cxnId="{859F7F64-5F74-43CC-BA57-DC35BDE4C147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8CE14A54-8834-438D-9864-53E82AAA8F6D}" type="sibTrans" cxnId="{859F7F64-5F74-43CC-BA57-DC35BDE4C147}">
      <dgm:prSet/>
      <dgm:spPr/>
      <dgm:t>
        <a:bodyPr/>
        <a:lstStyle/>
        <a:p>
          <a:pPr rtl="1"/>
          <a:endParaRPr lang="ar-SA"/>
        </a:p>
      </dgm:t>
    </dgm:pt>
    <dgm:pt modelId="{6A567A9C-3548-4436-8EC6-2B2BC29625E4}">
      <dgm:prSet/>
      <dgm:spPr>
        <a:ln w="28575"/>
      </dgm:spPr>
      <dgm:t>
        <a:bodyPr/>
        <a:lstStyle/>
        <a:p>
          <a:pPr rtl="1" eaLnBrk="1" latinLnBrk="0"/>
          <a:r>
            <a:rPr lang="en-US" altLang="ar-EG" dirty="0" smtClean="0"/>
            <a:t>controlled potential</a:t>
          </a:r>
        </a:p>
      </dgm:t>
    </dgm:pt>
    <dgm:pt modelId="{8EF7502C-C16B-4931-9F0F-E449F49C1B93}" type="parTrans" cxnId="{23FF4A22-06D4-4DE7-B7C3-C47911E63972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18CA4623-3A7F-4238-8DDB-C245B4BFE2A0}" type="sibTrans" cxnId="{23FF4A22-06D4-4DE7-B7C3-C47911E63972}">
      <dgm:prSet/>
      <dgm:spPr/>
      <dgm:t>
        <a:bodyPr/>
        <a:lstStyle/>
        <a:p>
          <a:pPr rtl="1"/>
          <a:endParaRPr lang="ar-SA"/>
        </a:p>
      </dgm:t>
    </dgm:pt>
    <dgm:pt modelId="{B3E68EE4-ACB2-468E-B604-1EACC719AADE}">
      <dgm:prSet/>
      <dgm:spPr>
        <a:ln w="28575"/>
      </dgm:spPr>
      <dgm:t>
        <a:bodyPr/>
        <a:lstStyle/>
        <a:p>
          <a:pPr rtl="1" eaLnBrk="1" latinLnBrk="0"/>
          <a:r>
            <a:rPr lang="en-US" altLang="ar-EG" dirty="0" smtClean="0"/>
            <a:t>Fixed potential</a:t>
          </a:r>
        </a:p>
      </dgm:t>
    </dgm:pt>
    <dgm:pt modelId="{2A576086-BC0D-442C-BCB5-84F1300F643A}" type="parTrans" cxnId="{5C33B762-E225-49C7-8542-06493347B06F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DBD8E7CE-DF9B-46DA-A08D-44948CB96225}" type="sibTrans" cxnId="{5C33B762-E225-49C7-8542-06493347B06F}">
      <dgm:prSet/>
      <dgm:spPr/>
      <dgm:t>
        <a:bodyPr/>
        <a:lstStyle/>
        <a:p>
          <a:pPr rtl="1"/>
          <a:endParaRPr lang="ar-SA"/>
        </a:p>
      </dgm:t>
    </dgm:pt>
    <dgm:pt modelId="{19C840B4-C007-40B1-BB1D-D197A91A697E}">
      <dgm:prSet/>
      <dgm:spPr>
        <a:ln w="28575"/>
      </dgm:spPr>
      <dgm:t>
        <a:bodyPr/>
        <a:lstStyle/>
        <a:p>
          <a:pPr rtl="0" eaLnBrk="1" latinLnBrk="0"/>
          <a:r>
            <a:rPr lang="en-US" altLang="ar-EG" dirty="0" smtClean="0"/>
            <a:t>Controlled potential </a:t>
          </a:r>
          <a:r>
            <a:rPr lang="en-US" altLang="ar-EG" dirty="0" err="1" smtClean="0"/>
            <a:t>coulometry</a:t>
          </a:r>
          <a:endParaRPr lang="en-US" altLang="ar-EG" dirty="0" smtClean="0"/>
        </a:p>
      </dgm:t>
    </dgm:pt>
    <dgm:pt modelId="{9112BB67-FF53-428E-B55E-4EFC6250C87B}" type="parTrans" cxnId="{8F1FD398-05B9-469E-96F8-970B35E14B5D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F77604B5-6AF4-4CE9-85EC-2521A57733BE}" type="sibTrans" cxnId="{8F1FD398-05B9-469E-96F8-970B35E14B5D}">
      <dgm:prSet/>
      <dgm:spPr/>
      <dgm:t>
        <a:bodyPr/>
        <a:lstStyle/>
        <a:p>
          <a:pPr rtl="1"/>
          <a:endParaRPr lang="ar-SA"/>
        </a:p>
      </dgm:t>
    </dgm:pt>
    <dgm:pt modelId="{E2546F6F-B9B3-4280-8BA3-2D6E8514A74C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1" eaLnBrk="1" latinLnBrk="0"/>
          <a:r>
            <a:rPr lang="en-US" altLang="ar-EG" dirty="0" err="1" smtClean="0"/>
            <a:t>Amperometry</a:t>
          </a:r>
          <a:endParaRPr lang="en-US" altLang="ar-EG" dirty="0" smtClean="0"/>
        </a:p>
      </dgm:t>
    </dgm:pt>
    <dgm:pt modelId="{2B0FD98C-4939-49FE-89A9-568816117E1C}" type="parTrans" cxnId="{D8A0895B-2DF1-4D31-8CF1-995B278DDAD2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43588219-907B-43E6-A7DC-5D4D9056B3EC}" type="sibTrans" cxnId="{D8A0895B-2DF1-4D31-8CF1-995B278DDAD2}">
      <dgm:prSet/>
      <dgm:spPr/>
      <dgm:t>
        <a:bodyPr/>
        <a:lstStyle/>
        <a:p>
          <a:pPr rtl="1"/>
          <a:endParaRPr lang="ar-SA"/>
        </a:p>
      </dgm:t>
    </dgm:pt>
    <dgm:pt modelId="{A97C1DB9-C04A-43FE-B693-4C39C3FBFF31}">
      <dgm:prSet/>
      <dgm:spPr>
        <a:ln w="28575"/>
      </dgm:spPr>
      <dgm:t>
        <a:bodyPr/>
        <a:lstStyle/>
        <a:p>
          <a:pPr rtl="1" eaLnBrk="1" latinLnBrk="0"/>
          <a:r>
            <a:rPr lang="en-US" altLang="ar-EG" dirty="0" smtClean="0"/>
            <a:t>Variable potential</a:t>
          </a:r>
        </a:p>
      </dgm:t>
    </dgm:pt>
    <dgm:pt modelId="{F8666522-3230-441D-88CB-A8C2B4EABDB8}" type="parTrans" cxnId="{566FEEF0-DB69-49DB-894F-43AD2B8129DB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521491A3-741A-42E1-9F08-3E5AAEA02843}" type="sibTrans" cxnId="{566FEEF0-DB69-49DB-894F-43AD2B8129DB}">
      <dgm:prSet/>
      <dgm:spPr/>
      <dgm:t>
        <a:bodyPr/>
        <a:lstStyle/>
        <a:p>
          <a:pPr rtl="1"/>
          <a:endParaRPr lang="ar-SA"/>
        </a:p>
      </dgm:t>
    </dgm:pt>
    <dgm:pt modelId="{5B3EA780-E6B3-4782-805A-92D48E0246B8}">
      <dgm:prSet/>
      <dgm:spPr>
        <a:solidFill>
          <a:schemeClr val="tx1">
            <a:lumMod val="20000"/>
            <a:lumOff val="80000"/>
          </a:schemeClr>
        </a:solidFill>
        <a:ln w="28575"/>
      </dgm:spPr>
      <dgm:t>
        <a:bodyPr/>
        <a:lstStyle/>
        <a:p>
          <a:pPr rtl="1" eaLnBrk="1" latinLnBrk="0"/>
          <a:r>
            <a:rPr lang="en-US" altLang="ar-EG" dirty="0" err="1" smtClean="0"/>
            <a:t>Voltammetry</a:t>
          </a:r>
          <a:endParaRPr lang="en-US" altLang="ar-EG" dirty="0" smtClean="0"/>
        </a:p>
      </dgm:t>
    </dgm:pt>
    <dgm:pt modelId="{3EE6C238-897B-427C-8740-9C2E82C0C8C7}" type="parTrans" cxnId="{887750FC-BDB3-4339-933B-A6D5F5E309E4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46836DC4-7F6B-40C5-89B7-D8F1C5664E12}" type="sibTrans" cxnId="{887750FC-BDB3-4339-933B-A6D5F5E309E4}">
      <dgm:prSet/>
      <dgm:spPr/>
      <dgm:t>
        <a:bodyPr/>
        <a:lstStyle/>
        <a:p>
          <a:pPr rtl="1"/>
          <a:endParaRPr lang="ar-SA"/>
        </a:p>
      </dgm:t>
    </dgm:pt>
    <dgm:pt modelId="{F41007BC-46BE-46D8-B29C-5C0473A1F1F4}">
      <dgm:prSet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>
        <a:solidFill>
          <a:schemeClr val="tx1">
            <a:lumMod val="60000"/>
            <a:lumOff val="40000"/>
          </a:schemeClr>
        </a:solidFill>
        <a:ln/>
      </dgm:spPr>
      <dgm:t>
        <a:bodyPr/>
        <a:lstStyle/>
        <a:p>
          <a:pPr rtl="1" eaLnBrk="1" latinLnBrk="0"/>
          <a:r>
            <a:rPr lang="en-US" altLang="ar-EG" b="1" dirty="0" err="1" smtClean="0">
              <a:solidFill>
                <a:srgbClr val="FFFF00"/>
              </a:solidFill>
            </a:rPr>
            <a:t>Polarography</a:t>
          </a:r>
          <a:endParaRPr lang="en-US" altLang="ar-EG" b="1" dirty="0" smtClean="0">
            <a:solidFill>
              <a:srgbClr val="FFFF00"/>
            </a:solidFill>
          </a:endParaRPr>
        </a:p>
      </dgm:t>
    </dgm:pt>
    <dgm:pt modelId="{8DA5A42A-7029-4C74-87D9-FF652A7D17AD}" type="parTrans" cxnId="{19F8DE90-8C98-40D1-965A-2CD8AB670EC2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A8072EE0-2DFC-4681-A62A-918A8876174E}" type="sibTrans" cxnId="{19F8DE90-8C98-40D1-965A-2CD8AB670EC2}">
      <dgm:prSet/>
      <dgm:spPr/>
      <dgm:t>
        <a:bodyPr/>
        <a:lstStyle/>
        <a:p>
          <a:pPr rtl="1"/>
          <a:endParaRPr lang="ar-SA"/>
        </a:p>
      </dgm:t>
    </dgm:pt>
    <dgm:pt modelId="{4D197C6B-5FEC-4E31-AE3F-D862483ED47E}">
      <dgm:prSet/>
      <dgm:spPr>
        <a:ln w="28575"/>
      </dgm:spPr>
      <dgm:t>
        <a:bodyPr/>
        <a:lstStyle/>
        <a:p>
          <a:pPr rtl="1" eaLnBrk="1" latinLnBrk="0"/>
          <a:r>
            <a:rPr lang="en-US" altLang="ar-EG" dirty="0" smtClean="0"/>
            <a:t>Static methods</a:t>
          </a:r>
        </a:p>
      </dgm:t>
    </dgm:pt>
    <dgm:pt modelId="{70B065F0-EFDF-4EE2-8FAE-AB29458CBDF8}" type="parTrans" cxnId="{861C6A18-FB05-467A-8043-B8D43EA10580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FD0D6C6C-296D-4258-92B5-7CFD65585448}" type="sibTrans" cxnId="{861C6A18-FB05-467A-8043-B8D43EA10580}">
      <dgm:prSet/>
      <dgm:spPr/>
      <dgm:t>
        <a:bodyPr/>
        <a:lstStyle/>
        <a:p>
          <a:pPr rtl="1"/>
          <a:endParaRPr lang="ar-SA"/>
        </a:p>
      </dgm:t>
    </dgm:pt>
    <dgm:pt modelId="{46A88781-FB6D-4A96-A500-11CF452C1EE5}">
      <dgm:prSet/>
      <dgm:spPr>
        <a:solidFill>
          <a:schemeClr val="tx2">
            <a:lumMod val="20000"/>
            <a:lumOff val="80000"/>
          </a:schemeClr>
        </a:solidFill>
        <a:ln w="28575"/>
      </dgm:spPr>
      <dgm:t>
        <a:bodyPr/>
        <a:lstStyle/>
        <a:p>
          <a:pPr rtl="1" eaLnBrk="1" latinLnBrk="0"/>
          <a:r>
            <a:rPr lang="en-US" altLang="ar-EG" dirty="0" err="1" smtClean="0"/>
            <a:t>Potentiometry</a:t>
          </a:r>
          <a:endParaRPr lang="en-US" altLang="ar-EG" dirty="0" smtClean="0"/>
        </a:p>
      </dgm:t>
    </dgm:pt>
    <dgm:pt modelId="{62E58600-D605-494A-9009-D90E988A4EFF}" type="parTrans" cxnId="{44071FD3-01E5-4BDB-91B4-9724F8990E72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330CF5A8-31E8-489A-BF23-0CD65A54F0B1}" type="sibTrans" cxnId="{44071FD3-01E5-4BDB-91B4-9724F8990E72}">
      <dgm:prSet/>
      <dgm:spPr/>
      <dgm:t>
        <a:bodyPr/>
        <a:lstStyle/>
        <a:p>
          <a:pPr rtl="1"/>
          <a:endParaRPr lang="ar-SA"/>
        </a:p>
      </dgm:t>
    </dgm:pt>
    <dgm:pt modelId="{FA3A3275-8181-483D-9DAB-D55179F577FC}">
      <dgm:prSet/>
      <dgm:spPr>
        <a:solidFill>
          <a:schemeClr val="tx2">
            <a:lumMod val="20000"/>
            <a:lumOff val="80000"/>
          </a:schemeClr>
        </a:solidFill>
        <a:ln w="28575"/>
      </dgm:spPr>
      <dgm:t>
        <a:bodyPr/>
        <a:lstStyle/>
        <a:p>
          <a:pPr rtl="1"/>
          <a:r>
            <a:rPr lang="en-US" dirty="0" smtClean="0"/>
            <a:t>Hydrodynamic voltammetry</a:t>
          </a:r>
          <a:endParaRPr lang="ar-SA" dirty="0"/>
        </a:p>
      </dgm:t>
    </dgm:pt>
    <dgm:pt modelId="{D00D2EA8-A7C4-4865-A466-5E31AAC2D399}" type="parTrans" cxnId="{04B13F33-40D2-4227-86D9-0C049A0BB31F}">
      <dgm:prSet/>
      <dgm:spPr>
        <a:ln w="28575"/>
      </dgm:spPr>
      <dgm:t>
        <a:bodyPr/>
        <a:lstStyle/>
        <a:p>
          <a:pPr rtl="1"/>
          <a:endParaRPr lang="ar-SA"/>
        </a:p>
      </dgm:t>
    </dgm:pt>
    <dgm:pt modelId="{072D25E4-5038-4AA6-A091-9205DF7AE299}" type="sibTrans" cxnId="{04B13F33-40D2-4227-86D9-0C049A0BB31F}">
      <dgm:prSet/>
      <dgm:spPr/>
      <dgm:t>
        <a:bodyPr/>
        <a:lstStyle/>
        <a:p>
          <a:pPr rtl="1"/>
          <a:endParaRPr lang="ar-SA"/>
        </a:p>
      </dgm:t>
    </dgm:pt>
    <dgm:pt modelId="{0F9B8C68-996D-47E2-A391-8AEAE8FC74CD}" type="pres">
      <dgm:prSet presAssocID="{95990E48-3B9C-4E93-9E7D-3410D0E236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65120C6-1289-4745-8A5F-AC0C28F7C3E0}" type="pres">
      <dgm:prSet presAssocID="{D5565502-D8BF-4796-92AA-9E764C314430}" presName="hierRoot1" presStyleCnt="0">
        <dgm:presLayoutVars>
          <dgm:hierBranch/>
        </dgm:presLayoutVars>
      </dgm:prSet>
      <dgm:spPr/>
    </dgm:pt>
    <dgm:pt modelId="{D3FFF5F2-DB8F-4B56-A73D-7650BB1F0DB6}" type="pres">
      <dgm:prSet presAssocID="{D5565502-D8BF-4796-92AA-9E764C314430}" presName="rootComposite1" presStyleCnt="0"/>
      <dgm:spPr/>
    </dgm:pt>
    <dgm:pt modelId="{8307E39B-D70F-4520-BBA8-D0F0AF861766}" type="pres">
      <dgm:prSet presAssocID="{D5565502-D8BF-4796-92AA-9E764C314430}" presName="rootText1" presStyleLbl="node0" presStyleIdx="0" presStyleCnt="1" custScaleX="408047" custLinFactNeighborX="91685" custLinFactNeighborY="-13420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8A7760B2-537A-49ED-9255-A9D05B7BD626}" type="pres">
      <dgm:prSet presAssocID="{D5565502-D8BF-4796-92AA-9E764C314430}" presName="rootConnector1" presStyleLbl="node1" presStyleIdx="0" presStyleCnt="0"/>
      <dgm:spPr/>
      <dgm:t>
        <a:bodyPr/>
        <a:lstStyle/>
        <a:p>
          <a:pPr rtl="1"/>
          <a:endParaRPr lang="ar-EG"/>
        </a:p>
      </dgm:t>
    </dgm:pt>
    <dgm:pt modelId="{48155BD6-6977-4060-826F-016FFD5EE21C}" type="pres">
      <dgm:prSet presAssocID="{D5565502-D8BF-4796-92AA-9E764C314430}" presName="hierChild2" presStyleCnt="0"/>
      <dgm:spPr/>
    </dgm:pt>
    <dgm:pt modelId="{F3CB4AF0-8F27-49B8-B1CD-6E1650278716}" type="pres">
      <dgm:prSet presAssocID="{895D66F5-650A-4622-90D1-115ABA2A510E}" presName="Name35" presStyleLbl="parChTrans1D2" presStyleIdx="0" presStyleCnt="2"/>
      <dgm:spPr/>
      <dgm:t>
        <a:bodyPr/>
        <a:lstStyle/>
        <a:p>
          <a:pPr rtl="1"/>
          <a:endParaRPr lang="ar-EG"/>
        </a:p>
      </dgm:t>
    </dgm:pt>
    <dgm:pt modelId="{F528CAB7-C16B-4B22-B71C-381851C6E4DA}" type="pres">
      <dgm:prSet presAssocID="{974F832F-C7AA-41B7-8976-10C9C74F830C}" presName="hierRoot2" presStyleCnt="0">
        <dgm:presLayoutVars>
          <dgm:hierBranch/>
        </dgm:presLayoutVars>
      </dgm:prSet>
      <dgm:spPr/>
    </dgm:pt>
    <dgm:pt modelId="{E524B8FA-DEEB-4CAB-B48F-28C201922990}" type="pres">
      <dgm:prSet presAssocID="{974F832F-C7AA-41B7-8976-10C9C74F830C}" presName="rootComposite" presStyleCnt="0"/>
      <dgm:spPr/>
    </dgm:pt>
    <dgm:pt modelId="{DA2C579A-20C2-46CA-9828-2ACA2408B2E2}" type="pres">
      <dgm:prSet presAssocID="{974F832F-C7AA-41B7-8976-10C9C74F830C}" presName="rootText" presStyleLbl="node2" presStyleIdx="0" presStyleCnt="2" custLinFactNeighborX="-5771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DD85368E-24FD-43F1-9128-9910C92E2C29}" type="pres">
      <dgm:prSet presAssocID="{974F832F-C7AA-41B7-8976-10C9C74F830C}" presName="rootConnector" presStyleLbl="node2" presStyleIdx="0" presStyleCnt="2"/>
      <dgm:spPr/>
      <dgm:t>
        <a:bodyPr/>
        <a:lstStyle/>
        <a:p>
          <a:pPr rtl="1"/>
          <a:endParaRPr lang="ar-EG"/>
        </a:p>
      </dgm:t>
    </dgm:pt>
    <dgm:pt modelId="{73A9ED12-049A-4C0B-8BF3-99AFF8F0FDAB}" type="pres">
      <dgm:prSet presAssocID="{974F832F-C7AA-41B7-8976-10C9C74F830C}" presName="hierChild4" presStyleCnt="0"/>
      <dgm:spPr/>
    </dgm:pt>
    <dgm:pt modelId="{BF864793-D67F-41D0-9E21-A279DAD0C9B5}" type="pres">
      <dgm:prSet presAssocID="{647F0F3E-2C39-4326-9649-D688FC1686A2}" presName="Name35" presStyleLbl="parChTrans1D3" presStyleIdx="0" presStyleCnt="3"/>
      <dgm:spPr/>
      <dgm:t>
        <a:bodyPr/>
        <a:lstStyle/>
        <a:p>
          <a:pPr rtl="1"/>
          <a:endParaRPr lang="ar-EG"/>
        </a:p>
      </dgm:t>
    </dgm:pt>
    <dgm:pt modelId="{ACAC28B1-F9AB-4494-992E-AC751A91CCD4}" type="pres">
      <dgm:prSet presAssocID="{D892CBAA-65A2-4628-B491-C4D21EFF37D3}" presName="hierRoot2" presStyleCnt="0">
        <dgm:presLayoutVars>
          <dgm:hierBranch val="r"/>
        </dgm:presLayoutVars>
      </dgm:prSet>
      <dgm:spPr/>
    </dgm:pt>
    <dgm:pt modelId="{1277307F-5618-421F-BD98-7A01B1CFBFDC}" type="pres">
      <dgm:prSet presAssocID="{D892CBAA-65A2-4628-B491-C4D21EFF37D3}" presName="rootComposite" presStyleCnt="0"/>
      <dgm:spPr/>
    </dgm:pt>
    <dgm:pt modelId="{5058B2EE-E36B-4AA9-BE21-5A726A04B145}" type="pres">
      <dgm:prSet presAssocID="{D892CBAA-65A2-4628-B491-C4D21EFF37D3}" presName="rootText" presStyleLbl="node3" presStyleIdx="0" presStyleCnt="3" custLinFactNeighborX="-5771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1A4E8D0C-F5A4-42B9-A5EA-0B36BEFC52E3}" type="pres">
      <dgm:prSet presAssocID="{D892CBAA-65A2-4628-B491-C4D21EFF37D3}" presName="rootConnector" presStyleLbl="node3" presStyleIdx="0" presStyleCnt="3"/>
      <dgm:spPr/>
      <dgm:t>
        <a:bodyPr/>
        <a:lstStyle/>
        <a:p>
          <a:pPr rtl="1"/>
          <a:endParaRPr lang="ar-EG"/>
        </a:p>
      </dgm:t>
    </dgm:pt>
    <dgm:pt modelId="{09359DAC-09F4-48C5-AEE2-132D6B17769F}" type="pres">
      <dgm:prSet presAssocID="{D892CBAA-65A2-4628-B491-C4D21EFF37D3}" presName="hierChild4" presStyleCnt="0"/>
      <dgm:spPr/>
    </dgm:pt>
    <dgm:pt modelId="{53413A79-8ED2-4447-B2F7-91AF55352ED3}" type="pres">
      <dgm:prSet presAssocID="{D892CBAA-65A2-4628-B491-C4D21EFF37D3}" presName="hierChild5" presStyleCnt="0"/>
      <dgm:spPr/>
    </dgm:pt>
    <dgm:pt modelId="{8F8A9C87-01D7-4799-9CEE-3DEADDE3F740}" type="pres">
      <dgm:prSet presAssocID="{974F832F-C7AA-41B7-8976-10C9C74F830C}" presName="hierChild5" presStyleCnt="0"/>
      <dgm:spPr/>
    </dgm:pt>
    <dgm:pt modelId="{15DF94CC-5516-48C5-B2A9-1A9BF7A0F553}" type="pres">
      <dgm:prSet presAssocID="{E2104939-8E89-4864-98A8-2E02A7FAECEE}" presName="Name35" presStyleLbl="parChTrans1D2" presStyleIdx="1" presStyleCnt="2"/>
      <dgm:spPr/>
      <dgm:t>
        <a:bodyPr/>
        <a:lstStyle/>
        <a:p>
          <a:pPr rtl="1"/>
          <a:endParaRPr lang="ar-EG"/>
        </a:p>
      </dgm:t>
    </dgm:pt>
    <dgm:pt modelId="{36BA016C-AA23-4152-A895-CA9D8584540C}" type="pres">
      <dgm:prSet presAssocID="{5B8027C9-91B5-47F4-96EB-C13DC114761A}" presName="hierRoot2" presStyleCnt="0">
        <dgm:presLayoutVars>
          <dgm:hierBranch/>
        </dgm:presLayoutVars>
      </dgm:prSet>
      <dgm:spPr/>
    </dgm:pt>
    <dgm:pt modelId="{A8375FB5-3FE6-41E3-9EB3-F0F2CE76971C}" type="pres">
      <dgm:prSet presAssocID="{5B8027C9-91B5-47F4-96EB-C13DC114761A}" presName="rootComposite" presStyleCnt="0"/>
      <dgm:spPr/>
    </dgm:pt>
    <dgm:pt modelId="{3FBA826D-B94D-4510-8E85-B3F83BD5A061}" type="pres">
      <dgm:prSet presAssocID="{5B8027C9-91B5-47F4-96EB-C13DC114761A}" presName="rootText" presStyleLbl="node2" presStyleIdx="1" presStyleCnt="2" custScaleX="102174" custScaleY="110275" custLinFactNeighborX="77417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27E69243-5CDE-4523-9A18-2A48A7CD04A5}" type="pres">
      <dgm:prSet presAssocID="{5B8027C9-91B5-47F4-96EB-C13DC114761A}" presName="rootConnector" presStyleLbl="node2" presStyleIdx="1" presStyleCnt="2"/>
      <dgm:spPr/>
      <dgm:t>
        <a:bodyPr/>
        <a:lstStyle/>
        <a:p>
          <a:pPr rtl="1"/>
          <a:endParaRPr lang="ar-EG"/>
        </a:p>
      </dgm:t>
    </dgm:pt>
    <dgm:pt modelId="{5AB3F653-D9F7-4364-8EF2-E91FAAE31888}" type="pres">
      <dgm:prSet presAssocID="{5B8027C9-91B5-47F4-96EB-C13DC114761A}" presName="hierChild4" presStyleCnt="0"/>
      <dgm:spPr/>
    </dgm:pt>
    <dgm:pt modelId="{784BDE38-119C-4FA7-8582-181A2766FE61}" type="pres">
      <dgm:prSet presAssocID="{ABEB20F2-60C8-42A6-BF67-EBC941D6A882}" presName="Name35" presStyleLbl="parChTrans1D3" presStyleIdx="1" presStyleCnt="3"/>
      <dgm:spPr/>
      <dgm:t>
        <a:bodyPr/>
        <a:lstStyle/>
        <a:p>
          <a:pPr rtl="1"/>
          <a:endParaRPr lang="ar-EG"/>
        </a:p>
      </dgm:t>
    </dgm:pt>
    <dgm:pt modelId="{50DFDB52-7ED5-41F7-81DC-0FE7C469570C}" type="pres">
      <dgm:prSet presAssocID="{93F1A189-7299-469E-8CF7-15342F7AAF44}" presName="hierRoot2" presStyleCnt="0">
        <dgm:presLayoutVars>
          <dgm:hierBranch val="hang"/>
        </dgm:presLayoutVars>
      </dgm:prSet>
      <dgm:spPr/>
    </dgm:pt>
    <dgm:pt modelId="{52434825-D7D4-4125-8EDA-3292DFA32FE2}" type="pres">
      <dgm:prSet presAssocID="{93F1A189-7299-469E-8CF7-15342F7AAF44}" presName="rootComposite" presStyleCnt="0"/>
      <dgm:spPr/>
    </dgm:pt>
    <dgm:pt modelId="{C693C98F-71EB-4B36-9F8F-C81525FAAB5C}" type="pres">
      <dgm:prSet presAssocID="{93F1A189-7299-469E-8CF7-15342F7AAF44}" presName="rootText" presStyleLbl="node3" presStyleIdx="1" presStyleCnt="3" custLinFactNeighborX="31696" custLinFactNeighborY="-2012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FF6C4236-6411-44B9-B3DD-E3EEB3475AF4}" type="pres">
      <dgm:prSet presAssocID="{93F1A189-7299-469E-8CF7-15342F7AAF44}" presName="rootConnector" presStyleLbl="node3" presStyleIdx="1" presStyleCnt="3"/>
      <dgm:spPr/>
      <dgm:t>
        <a:bodyPr/>
        <a:lstStyle/>
        <a:p>
          <a:pPr rtl="1"/>
          <a:endParaRPr lang="ar-EG"/>
        </a:p>
      </dgm:t>
    </dgm:pt>
    <dgm:pt modelId="{B0EB6DA7-FF7D-44FE-8217-57FCD8109C16}" type="pres">
      <dgm:prSet presAssocID="{93F1A189-7299-469E-8CF7-15342F7AAF44}" presName="hierChild4" presStyleCnt="0"/>
      <dgm:spPr/>
    </dgm:pt>
    <dgm:pt modelId="{EB942CEC-5D9A-484D-8162-C4E31883988D}" type="pres">
      <dgm:prSet presAssocID="{F0062FCC-3CF1-4E13-88E3-E53069CE2C68}" presName="Name48" presStyleLbl="parChTrans1D4" presStyleIdx="0" presStyleCnt="11"/>
      <dgm:spPr/>
      <dgm:t>
        <a:bodyPr/>
        <a:lstStyle/>
        <a:p>
          <a:pPr rtl="1"/>
          <a:endParaRPr lang="ar-EG"/>
        </a:p>
      </dgm:t>
    </dgm:pt>
    <dgm:pt modelId="{64AE4C74-811B-44A4-8792-02F68C8DC80C}" type="pres">
      <dgm:prSet presAssocID="{3F4FD818-F7FF-4F57-9530-0198C40AF168}" presName="hierRoot2" presStyleCnt="0">
        <dgm:presLayoutVars>
          <dgm:hierBranch/>
        </dgm:presLayoutVars>
      </dgm:prSet>
      <dgm:spPr/>
    </dgm:pt>
    <dgm:pt modelId="{47DEC5D3-FEB0-4F46-B42C-7E75E161DBAA}" type="pres">
      <dgm:prSet presAssocID="{3F4FD818-F7FF-4F57-9530-0198C40AF168}" presName="rootComposite" presStyleCnt="0"/>
      <dgm:spPr/>
    </dgm:pt>
    <dgm:pt modelId="{CC2B8C65-282E-41FA-B37E-0B086633B689}" type="pres">
      <dgm:prSet presAssocID="{3F4FD818-F7FF-4F57-9530-0198C40AF168}" presName="rootText" presStyleLbl="node4" presStyleIdx="0" presStyleCnt="11" custLinFactNeighborX="-66271" custLinFactNeighborY="-8215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F40B171C-3DBD-4871-8922-46F2D8C5AE27}" type="pres">
      <dgm:prSet presAssocID="{3F4FD818-F7FF-4F57-9530-0198C40AF168}" presName="rootConnector" presStyleLbl="node4" presStyleIdx="0" presStyleCnt="11"/>
      <dgm:spPr/>
      <dgm:t>
        <a:bodyPr/>
        <a:lstStyle/>
        <a:p>
          <a:pPr rtl="1"/>
          <a:endParaRPr lang="ar-EG"/>
        </a:p>
      </dgm:t>
    </dgm:pt>
    <dgm:pt modelId="{2A2042B4-C417-4CD0-8A81-45A6E4CC8F51}" type="pres">
      <dgm:prSet presAssocID="{3F4FD818-F7FF-4F57-9530-0198C40AF168}" presName="hierChild4" presStyleCnt="0"/>
      <dgm:spPr/>
    </dgm:pt>
    <dgm:pt modelId="{E0128711-1B82-4178-856E-A9C698A87AB1}" type="pres">
      <dgm:prSet presAssocID="{D42C7B89-77E1-4473-9D6D-E794EA75A443}" presName="Name35" presStyleLbl="parChTrans1D4" presStyleIdx="1" presStyleCnt="11"/>
      <dgm:spPr/>
      <dgm:t>
        <a:bodyPr/>
        <a:lstStyle/>
        <a:p>
          <a:pPr rtl="1"/>
          <a:endParaRPr lang="ar-EG"/>
        </a:p>
      </dgm:t>
    </dgm:pt>
    <dgm:pt modelId="{0F06A1E1-D0B4-4AB4-9AA0-CC1565DA6203}" type="pres">
      <dgm:prSet presAssocID="{67EDB065-F76F-4F02-AE59-020A756307B4}" presName="hierRoot2" presStyleCnt="0">
        <dgm:presLayoutVars>
          <dgm:hierBranch val="r"/>
        </dgm:presLayoutVars>
      </dgm:prSet>
      <dgm:spPr/>
    </dgm:pt>
    <dgm:pt modelId="{B58CABE0-262E-4744-ABBB-EDA538AD5DB3}" type="pres">
      <dgm:prSet presAssocID="{67EDB065-F76F-4F02-AE59-020A756307B4}" presName="rootComposite" presStyleCnt="0"/>
      <dgm:spPr/>
    </dgm:pt>
    <dgm:pt modelId="{68A48363-5446-493A-9F0B-721076D0F74E}" type="pres">
      <dgm:prSet presAssocID="{67EDB065-F76F-4F02-AE59-020A756307B4}" presName="rootText" presStyleLbl="node4" presStyleIdx="1" presStyleCnt="11" custLinFactNeighborX="-66271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6CF9610E-DA76-47BA-9A53-FFD08E6D8D4C}" type="pres">
      <dgm:prSet presAssocID="{67EDB065-F76F-4F02-AE59-020A756307B4}" presName="rootConnector" presStyleLbl="node4" presStyleIdx="1" presStyleCnt="11"/>
      <dgm:spPr/>
      <dgm:t>
        <a:bodyPr/>
        <a:lstStyle/>
        <a:p>
          <a:pPr rtl="1"/>
          <a:endParaRPr lang="ar-EG"/>
        </a:p>
      </dgm:t>
    </dgm:pt>
    <dgm:pt modelId="{53FF768E-9823-4435-B62B-3E4583EBF026}" type="pres">
      <dgm:prSet presAssocID="{67EDB065-F76F-4F02-AE59-020A756307B4}" presName="hierChild4" presStyleCnt="0"/>
      <dgm:spPr/>
    </dgm:pt>
    <dgm:pt modelId="{F30A7CF9-2B46-4E2C-9026-50DEE4369121}" type="pres">
      <dgm:prSet presAssocID="{67EDB065-F76F-4F02-AE59-020A756307B4}" presName="hierChild5" presStyleCnt="0"/>
      <dgm:spPr/>
    </dgm:pt>
    <dgm:pt modelId="{AC97CB86-9E33-42E7-9F1E-7B5C32DAEEEA}" type="pres">
      <dgm:prSet presAssocID="{3F4FD818-F7FF-4F57-9530-0198C40AF168}" presName="hierChild5" presStyleCnt="0"/>
      <dgm:spPr/>
    </dgm:pt>
    <dgm:pt modelId="{086B5FB4-1CFF-44E6-B8AF-C046235934E9}" type="pres">
      <dgm:prSet presAssocID="{8EF7502C-C16B-4931-9F0F-E449F49C1B93}" presName="Name48" presStyleLbl="parChTrans1D4" presStyleIdx="2" presStyleCnt="11"/>
      <dgm:spPr/>
      <dgm:t>
        <a:bodyPr/>
        <a:lstStyle/>
        <a:p>
          <a:pPr rtl="1"/>
          <a:endParaRPr lang="ar-EG"/>
        </a:p>
      </dgm:t>
    </dgm:pt>
    <dgm:pt modelId="{360132F8-4FD5-430E-87DE-2CC17C355A9A}" type="pres">
      <dgm:prSet presAssocID="{6A567A9C-3548-4436-8EC6-2B2BC29625E4}" presName="hierRoot2" presStyleCnt="0">
        <dgm:presLayoutVars>
          <dgm:hierBranch val="hang"/>
        </dgm:presLayoutVars>
      </dgm:prSet>
      <dgm:spPr/>
    </dgm:pt>
    <dgm:pt modelId="{03AF72AD-33E6-4CD9-AE81-48A48BBD0067}" type="pres">
      <dgm:prSet presAssocID="{6A567A9C-3548-4436-8EC6-2B2BC29625E4}" presName="rootComposite" presStyleCnt="0"/>
      <dgm:spPr/>
    </dgm:pt>
    <dgm:pt modelId="{F8F21A06-CFC5-448A-9858-4D33A1555BFB}" type="pres">
      <dgm:prSet presAssocID="{6A567A9C-3548-4436-8EC6-2B2BC29625E4}" presName="rootText" presStyleLbl="node4" presStyleIdx="2" presStyleCnt="11" custLinFactNeighborX="-73972" custLinFactNeighborY="-8215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60C06732-AD6C-421C-9CA4-F4B6DB311263}" type="pres">
      <dgm:prSet presAssocID="{6A567A9C-3548-4436-8EC6-2B2BC29625E4}" presName="rootConnector" presStyleLbl="node4" presStyleIdx="2" presStyleCnt="11"/>
      <dgm:spPr/>
      <dgm:t>
        <a:bodyPr/>
        <a:lstStyle/>
        <a:p>
          <a:pPr rtl="1"/>
          <a:endParaRPr lang="ar-EG"/>
        </a:p>
      </dgm:t>
    </dgm:pt>
    <dgm:pt modelId="{3BF35000-DD5D-415D-B593-90C798DC013B}" type="pres">
      <dgm:prSet presAssocID="{6A567A9C-3548-4436-8EC6-2B2BC29625E4}" presName="hierChild4" presStyleCnt="0"/>
      <dgm:spPr/>
    </dgm:pt>
    <dgm:pt modelId="{6C6CDEA6-3D1A-4688-BADA-2CD9C5943AC6}" type="pres">
      <dgm:prSet presAssocID="{2A576086-BC0D-442C-BCB5-84F1300F643A}" presName="Name48" presStyleLbl="parChTrans1D4" presStyleIdx="3" presStyleCnt="11"/>
      <dgm:spPr/>
      <dgm:t>
        <a:bodyPr/>
        <a:lstStyle/>
        <a:p>
          <a:pPr rtl="1"/>
          <a:endParaRPr lang="ar-EG"/>
        </a:p>
      </dgm:t>
    </dgm:pt>
    <dgm:pt modelId="{14FBE440-E432-42DD-8306-B17F1241B95D}" type="pres">
      <dgm:prSet presAssocID="{B3E68EE4-ACB2-468E-B604-1EACC719AADE}" presName="hierRoot2" presStyleCnt="0">
        <dgm:presLayoutVars>
          <dgm:hierBranch/>
        </dgm:presLayoutVars>
      </dgm:prSet>
      <dgm:spPr/>
    </dgm:pt>
    <dgm:pt modelId="{FB4EF8A2-7307-4046-AC90-4BCCC35706BF}" type="pres">
      <dgm:prSet presAssocID="{B3E68EE4-ACB2-468E-B604-1EACC719AADE}" presName="rootComposite" presStyleCnt="0"/>
      <dgm:spPr/>
    </dgm:pt>
    <dgm:pt modelId="{DB5644F4-A4A0-4504-BE4D-FB2DC12E1EE3}" type="pres">
      <dgm:prSet presAssocID="{B3E68EE4-ACB2-468E-B604-1EACC719AADE}" presName="rootText" presStyleLbl="node4" presStyleIdx="3" presStyleCnt="11" custScaleX="125335" custLinFactNeighborX="-84569" custLinFactNeighborY="188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63CBB6AD-C5E6-442C-98DB-1AAB985267B7}" type="pres">
      <dgm:prSet presAssocID="{B3E68EE4-ACB2-468E-B604-1EACC719AADE}" presName="rootConnector" presStyleLbl="node4" presStyleIdx="3" presStyleCnt="11"/>
      <dgm:spPr/>
      <dgm:t>
        <a:bodyPr/>
        <a:lstStyle/>
        <a:p>
          <a:pPr rtl="1"/>
          <a:endParaRPr lang="ar-EG"/>
        </a:p>
      </dgm:t>
    </dgm:pt>
    <dgm:pt modelId="{9C0DF268-DD30-4AA1-8339-CD2DB458DF34}" type="pres">
      <dgm:prSet presAssocID="{B3E68EE4-ACB2-468E-B604-1EACC719AADE}" presName="hierChild4" presStyleCnt="0"/>
      <dgm:spPr/>
    </dgm:pt>
    <dgm:pt modelId="{1948EE6A-1FA8-444F-A67B-89D86EBE1B36}" type="pres">
      <dgm:prSet presAssocID="{9112BB67-FF53-428E-B55E-4EFC6250C87B}" presName="Name35" presStyleLbl="parChTrans1D4" presStyleIdx="4" presStyleCnt="11"/>
      <dgm:spPr/>
      <dgm:t>
        <a:bodyPr/>
        <a:lstStyle/>
        <a:p>
          <a:pPr rtl="1"/>
          <a:endParaRPr lang="ar-EG"/>
        </a:p>
      </dgm:t>
    </dgm:pt>
    <dgm:pt modelId="{F35A2D8C-3E5B-4C0F-BF3F-A614EE254E27}" type="pres">
      <dgm:prSet presAssocID="{19C840B4-C007-40B1-BB1D-D197A91A697E}" presName="hierRoot2" presStyleCnt="0">
        <dgm:presLayoutVars>
          <dgm:hierBranch val="r"/>
        </dgm:presLayoutVars>
      </dgm:prSet>
      <dgm:spPr/>
    </dgm:pt>
    <dgm:pt modelId="{C3BD5EB5-CA93-4D0B-A23E-C9CDD32643E2}" type="pres">
      <dgm:prSet presAssocID="{19C840B4-C007-40B1-BB1D-D197A91A697E}" presName="rootComposite" presStyleCnt="0"/>
      <dgm:spPr/>
    </dgm:pt>
    <dgm:pt modelId="{60368F1C-E5E4-4F9A-80D3-9104B7AE6377}" type="pres">
      <dgm:prSet presAssocID="{19C840B4-C007-40B1-BB1D-D197A91A697E}" presName="rootText" presStyleLbl="node4" presStyleIdx="4" presStyleCnt="11" custLinFactX="-87271" custLinFactNeighborX="-100000" custLinFactNeighborY="2011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F97BAD15-7D85-49CF-A5B6-C7F7BDBE557E}" type="pres">
      <dgm:prSet presAssocID="{19C840B4-C007-40B1-BB1D-D197A91A697E}" presName="rootConnector" presStyleLbl="node4" presStyleIdx="4" presStyleCnt="11"/>
      <dgm:spPr/>
      <dgm:t>
        <a:bodyPr/>
        <a:lstStyle/>
        <a:p>
          <a:pPr rtl="1"/>
          <a:endParaRPr lang="ar-EG"/>
        </a:p>
      </dgm:t>
    </dgm:pt>
    <dgm:pt modelId="{36CB0E13-EAEA-498E-B7DF-ADC7228E2D19}" type="pres">
      <dgm:prSet presAssocID="{19C840B4-C007-40B1-BB1D-D197A91A697E}" presName="hierChild4" presStyleCnt="0"/>
      <dgm:spPr/>
    </dgm:pt>
    <dgm:pt modelId="{51CF31CA-984C-4186-B049-9408B0FD94FF}" type="pres">
      <dgm:prSet presAssocID="{19C840B4-C007-40B1-BB1D-D197A91A697E}" presName="hierChild5" presStyleCnt="0"/>
      <dgm:spPr/>
    </dgm:pt>
    <dgm:pt modelId="{43A5E020-68FA-424A-BC9C-4B154BD0A9CA}" type="pres">
      <dgm:prSet presAssocID="{2B0FD98C-4939-49FE-89A9-568816117E1C}" presName="Name35" presStyleLbl="parChTrans1D4" presStyleIdx="5" presStyleCnt="11"/>
      <dgm:spPr/>
      <dgm:t>
        <a:bodyPr/>
        <a:lstStyle/>
        <a:p>
          <a:pPr rtl="1"/>
          <a:endParaRPr lang="ar-EG"/>
        </a:p>
      </dgm:t>
    </dgm:pt>
    <dgm:pt modelId="{A3429511-5AF5-43F9-B6BB-5171F716F2D4}" type="pres">
      <dgm:prSet presAssocID="{E2546F6F-B9B3-4280-8BA3-2D6E8514A74C}" presName="hierRoot2" presStyleCnt="0">
        <dgm:presLayoutVars>
          <dgm:hierBranch val="r"/>
        </dgm:presLayoutVars>
      </dgm:prSet>
      <dgm:spPr/>
    </dgm:pt>
    <dgm:pt modelId="{B2525CB6-D228-4E83-95BE-D3B3B53C73D3}" type="pres">
      <dgm:prSet presAssocID="{E2546F6F-B9B3-4280-8BA3-2D6E8514A74C}" presName="rootComposite" presStyleCnt="0"/>
      <dgm:spPr/>
    </dgm:pt>
    <dgm:pt modelId="{1ADF94F0-F2F0-418C-93AC-0ECD3DBB14F7}" type="pres">
      <dgm:prSet presAssocID="{E2546F6F-B9B3-4280-8BA3-2D6E8514A74C}" presName="rootText" presStyleLbl="node4" presStyleIdx="5" presStyleCnt="11" custLinFactNeighborX="-9545" custLinFactNeighborY="2011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9AE47C71-34E7-4BDF-8B7C-912411EC8A23}" type="pres">
      <dgm:prSet presAssocID="{E2546F6F-B9B3-4280-8BA3-2D6E8514A74C}" presName="rootConnector" presStyleLbl="node4" presStyleIdx="5" presStyleCnt="11"/>
      <dgm:spPr/>
      <dgm:t>
        <a:bodyPr/>
        <a:lstStyle/>
        <a:p>
          <a:pPr rtl="1"/>
          <a:endParaRPr lang="ar-EG"/>
        </a:p>
      </dgm:t>
    </dgm:pt>
    <dgm:pt modelId="{58124BFC-9BFA-4377-91D7-23EE51DB46F4}" type="pres">
      <dgm:prSet presAssocID="{E2546F6F-B9B3-4280-8BA3-2D6E8514A74C}" presName="hierChild4" presStyleCnt="0"/>
      <dgm:spPr/>
    </dgm:pt>
    <dgm:pt modelId="{823EF617-1F95-42A4-999E-0424F3C02E3E}" type="pres">
      <dgm:prSet presAssocID="{E2546F6F-B9B3-4280-8BA3-2D6E8514A74C}" presName="hierChild5" presStyleCnt="0"/>
      <dgm:spPr/>
    </dgm:pt>
    <dgm:pt modelId="{5002D6D8-DED2-4363-A5CC-D9EBCF828821}" type="pres">
      <dgm:prSet presAssocID="{B3E68EE4-ACB2-468E-B604-1EACC719AADE}" presName="hierChild5" presStyleCnt="0"/>
      <dgm:spPr/>
    </dgm:pt>
    <dgm:pt modelId="{DD4367FE-D987-4AB1-B663-6CF1F078F2F1}" type="pres">
      <dgm:prSet presAssocID="{F8666522-3230-441D-88CB-A8C2B4EABDB8}" presName="Name48" presStyleLbl="parChTrans1D4" presStyleIdx="6" presStyleCnt="11"/>
      <dgm:spPr/>
      <dgm:t>
        <a:bodyPr/>
        <a:lstStyle/>
        <a:p>
          <a:pPr rtl="1"/>
          <a:endParaRPr lang="ar-EG"/>
        </a:p>
      </dgm:t>
    </dgm:pt>
    <dgm:pt modelId="{2106B647-FFBE-4B14-9F02-B4E2E1E89C71}" type="pres">
      <dgm:prSet presAssocID="{A97C1DB9-C04A-43FE-B693-4C39C3FBFF31}" presName="hierRoot2" presStyleCnt="0">
        <dgm:presLayoutVars>
          <dgm:hierBranch/>
        </dgm:presLayoutVars>
      </dgm:prSet>
      <dgm:spPr/>
    </dgm:pt>
    <dgm:pt modelId="{FF5843D2-CDA1-44E7-A351-37ACF4D96B92}" type="pres">
      <dgm:prSet presAssocID="{A97C1DB9-C04A-43FE-B693-4C39C3FBFF31}" presName="rootComposite" presStyleCnt="0"/>
      <dgm:spPr/>
    </dgm:pt>
    <dgm:pt modelId="{7742EF79-CE23-4291-AC38-F306BE3BE30F}" type="pres">
      <dgm:prSet presAssocID="{A97C1DB9-C04A-43FE-B693-4C39C3FBFF31}" presName="rootText" presStyleLbl="node4" presStyleIdx="6" presStyleCnt="11" custScaleX="149845" custLinFactNeighborX="-77880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15403F50-5E5A-4C55-88D3-6C1AB9354B73}" type="pres">
      <dgm:prSet presAssocID="{A97C1DB9-C04A-43FE-B693-4C39C3FBFF31}" presName="rootConnector" presStyleLbl="node4" presStyleIdx="6" presStyleCnt="11"/>
      <dgm:spPr/>
      <dgm:t>
        <a:bodyPr/>
        <a:lstStyle/>
        <a:p>
          <a:pPr rtl="1"/>
          <a:endParaRPr lang="ar-EG"/>
        </a:p>
      </dgm:t>
    </dgm:pt>
    <dgm:pt modelId="{61B799F8-66A0-4578-A24F-686C9F1D9573}" type="pres">
      <dgm:prSet presAssocID="{A97C1DB9-C04A-43FE-B693-4C39C3FBFF31}" presName="hierChild4" presStyleCnt="0"/>
      <dgm:spPr/>
    </dgm:pt>
    <dgm:pt modelId="{4D360502-F772-4FB0-BF7E-11E7CCD8A930}" type="pres">
      <dgm:prSet presAssocID="{3EE6C238-897B-427C-8740-9C2E82C0C8C7}" presName="Name35" presStyleLbl="parChTrans1D4" presStyleIdx="7" presStyleCnt="11"/>
      <dgm:spPr/>
      <dgm:t>
        <a:bodyPr/>
        <a:lstStyle/>
        <a:p>
          <a:pPr rtl="1"/>
          <a:endParaRPr lang="ar-EG"/>
        </a:p>
      </dgm:t>
    </dgm:pt>
    <dgm:pt modelId="{DEFC3F6F-5135-4744-8F8A-6049334D9E1D}" type="pres">
      <dgm:prSet presAssocID="{5B3EA780-E6B3-4782-805A-92D48E0246B8}" presName="hierRoot2" presStyleCnt="0">
        <dgm:presLayoutVars>
          <dgm:hierBranch/>
        </dgm:presLayoutVars>
      </dgm:prSet>
      <dgm:spPr/>
    </dgm:pt>
    <dgm:pt modelId="{DCDCAA17-60D4-4D40-8F43-EB3A666B13C4}" type="pres">
      <dgm:prSet presAssocID="{5B3EA780-E6B3-4782-805A-92D48E0246B8}" presName="rootComposite" presStyleCnt="0"/>
      <dgm:spPr/>
    </dgm:pt>
    <dgm:pt modelId="{2E69D9A9-C7D8-4F78-A2CC-DB99DE8D5AD8}" type="pres">
      <dgm:prSet presAssocID="{5B3EA780-E6B3-4782-805A-92D48E0246B8}" presName="rootText" presStyleLbl="node4" presStyleIdx="7" presStyleCnt="11" custLinFactNeighborX="-77880" custLinFactNeighborY="2011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BCEF5404-16BC-4AA2-B859-807E794EE93B}" type="pres">
      <dgm:prSet presAssocID="{5B3EA780-E6B3-4782-805A-92D48E0246B8}" presName="rootConnector" presStyleLbl="node4" presStyleIdx="7" presStyleCnt="11"/>
      <dgm:spPr/>
      <dgm:t>
        <a:bodyPr/>
        <a:lstStyle/>
        <a:p>
          <a:pPr rtl="1"/>
          <a:endParaRPr lang="ar-EG"/>
        </a:p>
      </dgm:t>
    </dgm:pt>
    <dgm:pt modelId="{A538F0F7-256E-4DFD-A184-6739FC06F434}" type="pres">
      <dgm:prSet presAssocID="{5B3EA780-E6B3-4782-805A-92D48E0246B8}" presName="hierChild4" presStyleCnt="0"/>
      <dgm:spPr/>
    </dgm:pt>
    <dgm:pt modelId="{C0DB15A8-D20F-443A-A6FD-FDD6EAC2B5FD}" type="pres">
      <dgm:prSet presAssocID="{D00D2EA8-A7C4-4865-A466-5E31AAC2D399}" presName="Name35" presStyleLbl="parChTrans1D4" presStyleIdx="8" presStyleCnt="11"/>
      <dgm:spPr/>
      <dgm:t>
        <a:bodyPr/>
        <a:lstStyle/>
        <a:p>
          <a:pPr rtl="1"/>
          <a:endParaRPr lang="ar-EG"/>
        </a:p>
      </dgm:t>
    </dgm:pt>
    <dgm:pt modelId="{55BFEA2C-F560-426D-922B-74D1103686DD}" type="pres">
      <dgm:prSet presAssocID="{FA3A3275-8181-483D-9DAB-D55179F577FC}" presName="hierRoot2" presStyleCnt="0">
        <dgm:presLayoutVars>
          <dgm:hierBranch val="init"/>
        </dgm:presLayoutVars>
      </dgm:prSet>
      <dgm:spPr/>
    </dgm:pt>
    <dgm:pt modelId="{8A88C91F-D323-49AF-BA71-D798C674E724}" type="pres">
      <dgm:prSet presAssocID="{FA3A3275-8181-483D-9DAB-D55179F577FC}" presName="rootComposite" presStyleCnt="0"/>
      <dgm:spPr/>
    </dgm:pt>
    <dgm:pt modelId="{80EC0877-B10B-437A-B4B4-A94F80ECE05E}" type="pres">
      <dgm:prSet presAssocID="{FA3A3275-8181-483D-9DAB-D55179F577FC}" presName="rootText" presStyleLbl="node4" presStyleIdx="8" presStyleCnt="11" custLinFactX="15473" custLinFactNeighborX="100000" custLinFactNeighborY="12239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05C9D03E-13BE-4CDC-86D3-BE57F1668340}" type="pres">
      <dgm:prSet presAssocID="{FA3A3275-8181-483D-9DAB-D55179F577FC}" presName="rootConnector" presStyleLbl="node4" presStyleIdx="8" presStyleCnt="11"/>
      <dgm:spPr/>
      <dgm:t>
        <a:bodyPr/>
        <a:lstStyle/>
        <a:p>
          <a:pPr rtl="1"/>
          <a:endParaRPr lang="ar-EG"/>
        </a:p>
      </dgm:t>
    </dgm:pt>
    <dgm:pt modelId="{E85CAAF5-96BF-4B59-BE45-62231EB266A4}" type="pres">
      <dgm:prSet presAssocID="{FA3A3275-8181-483D-9DAB-D55179F577FC}" presName="hierChild4" presStyleCnt="0"/>
      <dgm:spPr/>
    </dgm:pt>
    <dgm:pt modelId="{49914E8F-CED2-41AD-8709-E11FF1D94E76}" type="pres">
      <dgm:prSet presAssocID="{FA3A3275-8181-483D-9DAB-D55179F577FC}" presName="hierChild5" presStyleCnt="0"/>
      <dgm:spPr/>
    </dgm:pt>
    <dgm:pt modelId="{751DCF50-060F-4462-82DA-F1AF1F5901E1}" type="pres">
      <dgm:prSet presAssocID="{8DA5A42A-7029-4C74-87D9-FF652A7D17AD}" presName="Name35" presStyleLbl="parChTrans1D4" presStyleIdx="9" presStyleCnt="11"/>
      <dgm:spPr/>
      <dgm:t>
        <a:bodyPr/>
        <a:lstStyle/>
        <a:p>
          <a:pPr rtl="1"/>
          <a:endParaRPr lang="ar-EG"/>
        </a:p>
      </dgm:t>
    </dgm:pt>
    <dgm:pt modelId="{D5C1A328-96CF-40CC-94E6-C4E24CB36D07}" type="pres">
      <dgm:prSet presAssocID="{F41007BC-46BE-46D8-B29C-5C0473A1F1F4}" presName="hierRoot2" presStyleCnt="0">
        <dgm:presLayoutVars>
          <dgm:hierBranch val="r"/>
        </dgm:presLayoutVars>
      </dgm:prSet>
      <dgm:spPr/>
    </dgm:pt>
    <dgm:pt modelId="{74A9DE3F-0794-4422-AF8B-6609C6C23465}" type="pres">
      <dgm:prSet presAssocID="{F41007BC-46BE-46D8-B29C-5C0473A1F1F4}" presName="rootComposite" presStyleCnt="0"/>
      <dgm:spPr/>
    </dgm:pt>
    <dgm:pt modelId="{EE7A47C7-7CAB-4695-AD5F-1A2172CECFB5}" type="pres">
      <dgm:prSet presAssocID="{F41007BC-46BE-46D8-B29C-5C0473A1F1F4}" presName="rootText" presStyleLbl="node4" presStyleIdx="9" presStyleCnt="11" custLinFactX="-100000" custLinFactNeighborX="-144111" custLinFactNeighborY="12239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6631FBC1-9F12-4155-BDCF-7BBC4FD70FB7}" type="pres">
      <dgm:prSet presAssocID="{F41007BC-46BE-46D8-B29C-5C0473A1F1F4}" presName="rootConnector" presStyleLbl="node4" presStyleIdx="9" presStyleCnt="11"/>
      <dgm:spPr/>
      <dgm:t>
        <a:bodyPr/>
        <a:lstStyle/>
        <a:p>
          <a:pPr rtl="1"/>
          <a:endParaRPr lang="ar-EG"/>
        </a:p>
      </dgm:t>
    </dgm:pt>
    <dgm:pt modelId="{B8A57577-2914-46A4-9336-BABA42C64CB6}" type="pres">
      <dgm:prSet presAssocID="{F41007BC-46BE-46D8-B29C-5C0473A1F1F4}" presName="hierChild4" presStyleCnt="0"/>
      <dgm:spPr/>
    </dgm:pt>
    <dgm:pt modelId="{21B665B9-B828-447C-BB90-357905B78FE4}" type="pres">
      <dgm:prSet presAssocID="{F41007BC-46BE-46D8-B29C-5C0473A1F1F4}" presName="hierChild5" presStyleCnt="0"/>
      <dgm:spPr/>
    </dgm:pt>
    <dgm:pt modelId="{DD7741B8-E88A-4C1A-84DC-5D98073BE94B}" type="pres">
      <dgm:prSet presAssocID="{5B3EA780-E6B3-4782-805A-92D48E0246B8}" presName="hierChild5" presStyleCnt="0"/>
      <dgm:spPr/>
    </dgm:pt>
    <dgm:pt modelId="{1B6F3D3D-D900-47E3-B8BE-745F204135C8}" type="pres">
      <dgm:prSet presAssocID="{A97C1DB9-C04A-43FE-B693-4C39C3FBFF31}" presName="hierChild5" presStyleCnt="0"/>
      <dgm:spPr/>
    </dgm:pt>
    <dgm:pt modelId="{CA0FEBE2-2431-475E-8BAE-9DD8A5B5D975}" type="pres">
      <dgm:prSet presAssocID="{6A567A9C-3548-4436-8EC6-2B2BC29625E4}" presName="hierChild5" presStyleCnt="0"/>
      <dgm:spPr/>
    </dgm:pt>
    <dgm:pt modelId="{43762242-0FC3-4FFE-BD3F-E303164A1793}" type="pres">
      <dgm:prSet presAssocID="{93F1A189-7299-469E-8CF7-15342F7AAF44}" presName="hierChild5" presStyleCnt="0"/>
      <dgm:spPr/>
    </dgm:pt>
    <dgm:pt modelId="{C8DF458E-31D0-4E1F-9630-080E450B44A0}" type="pres">
      <dgm:prSet presAssocID="{70B065F0-EFDF-4EE2-8FAE-AB29458CBDF8}" presName="Name35" presStyleLbl="parChTrans1D3" presStyleIdx="2" presStyleCnt="3"/>
      <dgm:spPr/>
      <dgm:t>
        <a:bodyPr/>
        <a:lstStyle/>
        <a:p>
          <a:pPr rtl="1"/>
          <a:endParaRPr lang="ar-EG"/>
        </a:p>
      </dgm:t>
    </dgm:pt>
    <dgm:pt modelId="{42E46261-502C-470D-A39C-077C78E0EB65}" type="pres">
      <dgm:prSet presAssocID="{4D197C6B-5FEC-4E31-AE3F-D862483ED47E}" presName="hierRoot2" presStyleCnt="0">
        <dgm:presLayoutVars>
          <dgm:hierBranch/>
        </dgm:presLayoutVars>
      </dgm:prSet>
      <dgm:spPr/>
    </dgm:pt>
    <dgm:pt modelId="{FD934B8A-A9F1-4AC3-8CF1-DAD56C5441CF}" type="pres">
      <dgm:prSet presAssocID="{4D197C6B-5FEC-4E31-AE3F-D862483ED47E}" presName="rootComposite" presStyleCnt="0"/>
      <dgm:spPr/>
    </dgm:pt>
    <dgm:pt modelId="{75E5610B-A9CA-4FE4-B3A8-63A4559C2425}" type="pres">
      <dgm:prSet presAssocID="{4D197C6B-5FEC-4E31-AE3F-D862483ED47E}" presName="rootText" presStyleLbl="node3" presStyleIdx="2" presStyleCnt="3" custLinFactNeighborX="54972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3BE613F4-78DF-4132-87FE-01B245CE2508}" type="pres">
      <dgm:prSet presAssocID="{4D197C6B-5FEC-4E31-AE3F-D862483ED47E}" presName="rootConnector" presStyleLbl="node3" presStyleIdx="2" presStyleCnt="3"/>
      <dgm:spPr/>
      <dgm:t>
        <a:bodyPr/>
        <a:lstStyle/>
        <a:p>
          <a:pPr rtl="1"/>
          <a:endParaRPr lang="ar-EG"/>
        </a:p>
      </dgm:t>
    </dgm:pt>
    <dgm:pt modelId="{2172D29C-54AA-411A-8F44-B14597FC0AAF}" type="pres">
      <dgm:prSet presAssocID="{4D197C6B-5FEC-4E31-AE3F-D862483ED47E}" presName="hierChild4" presStyleCnt="0"/>
      <dgm:spPr/>
    </dgm:pt>
    <dgm:pt modelId="{7309BF0A-5E1C-492E-AF31-18958E37DAB9}" type="pres">
      <dgm:prSet presAssocID="{62E58600-D605-494A-9009-D90E988A4EFF}" presName="Name35" presStyleLbl="parChTrans1D4" presStyleIdx="10" presStyleCnt="11"/>
      <dgm:spPr/>
      <dgm:t>
        <a:bodyPr/>
        <a:lstStyle/>
        <a:p>
          <a:pPr rtl="1"/>
          <a:endParaRPr lang="ar-EG"/>
        </a:p>
      </dgm:t>
    </dgm:pt>
    <dgm:pt modelId="{7C0D48AB-E362-43F9-92E2-BA884FD520F5}" type="pres">
      <dgm:prSet presAssocID="{46A88781-FB6D-4A96-A500-11CF452C1EE5}" presName="hierRoot2" presStyleCnt="0">
        <dgm:presLayoutVars>
          <dgm:hierBranch val="r"/>
        </dgm:presLayoutVars>
      </dgm:prSet>
      <dgm:spPr/>
    </dgm:pt>
    <dgm:pt modelId="{DA7E0615-9BB0-4B32-9F2C-912D63F2A974}" type="pres">
      <dgm:prSet presAssocID="{46A88781-FB6D-4A96-A500-11CF452C1EE5}" presName="rootComposite" presStyleCnt="0"/>
      <dgm:spPr/>
    </dgm:pt>
    <dgm:pt modelId="{1AD63A7B-121D-4522-8B24-BB1F2B19D67E}" type="pres">
      <dgm:prSet presAssocID="{46A88781-FB6D-4A96-A500-11CF452C1EE5}" presName="rootText" presStyleLbl="node4" presStyleIdx="10" presStyleCnt="11" custLinFactNeighborX="54972">
        <dgm:presLayoutVars>
          <dgm:chPref val="3"/>
        </dgm:presLayoutVars>
      </dgm:prSet>
      <dgm:spPr/>
      <dgm:t>
        <a:bodyPr/>
        <a:lstStyle/>
        <a:p>
          <a:pPr rtl="1"/>
          <a:endParaRPr lang="ar-EG"/>
        </a:p>
      </dgm:t>
    </dgm:pt>
    <dgm:pt modelId="{33E31CD9-D54F-4316-AD84-5738057EB4A4}" type="pres">
      <dgm:prSet presAssocID="{46A88781-FB6D-4A96-A500-11CF452C1EE5}" presName="rootConnector" presStyleLbl="node4" presStyleIdx="10" presStyleCnt="11"/>
      <dgm:spPr/>
      <dgm:t>
        <a:bodyPr/>
        <a:lstStyle/>
        <a:p>
          <a:pPr rtl="1"/>
          <a:endParaRPr lang="ar-EG"/>
        </a:p>
      </dgm:t>
    </dgm:pt>
    <dgm:pt modelId="{B651D41F-1482-489F-8F3E-C7B51C860150}" type="pres">
      <dgm:prSet presAssocID="{46A88781-FB6D-4A96-A500-11CF452C1EE5}" presName="hierChild4" presStyleCnt="0"/>
      <dgm:spPr/>
    </dgm:pt>
    <dgm:pt modelId="{8273A94A-991F-4133-8CB5-EE611F7E478F}" type="pres">
      <dgm:prSet presAssocID="{46A88781-FB6D-4A96-A500-11CF452C1EE5}" presName="hierChild5" presStyleCnt="0"/>
      <dgm:spPr/>
    </dgm:pt>
    <dgm:pt modelId="{3385A755-9A3D-4A66-A1E2-DE0346FD2E7A}" type="pres">
      <dgm:prSet presAssocID="{4D197C6B-5FEC-4E31-AE3F-D862483ED47E}" presName="hierChild5" presStyleCnt="0"/>
      <dgm:spPr/>
    </dgm:pt>
    <dgm:pt modelId="{535949C8-84E2-40B5-8F79-AD35F3420C4B}" type="pres">
      <dgm:prSet presAssocID="{5B8027C9-91B5-47F4-96EB-C13DC114761A}" presName="hierChild5" presStyleCnt="0"/>
      <dgm:spPr/>
    </dgm:pt>
    <dgm:pt modelId="{218EA8F4-65E3-4B21-887F-63E9BEC14285}" type="pres">
      <dgm:prSet presAssocID="{D5565502-D8BF-4796-92AA-9E764C314430}" presName="hierChild3" presStyleCnt="0"/>
      <dgm:spPr/>
    </dgm:pt>
  </dgm:ptLst>
  <dgm:cxnLst>
    <dgm:cxn modelId="{447A493F-1C7E-4BB8-8D2B-E8F95344EBC9}" type="presOf" srcId="{D5565502-D8BF-4796-92AA-9E764C314430}" destId="{8A7760B2-537A-49ED-9255-A9D05B7BD626}" srcOrd="1" destOrd="0" presId="urn:microsoft.com/office/officeart/2005/8/layout/orgChart1"/>
    <dgm:cxn modelId="{FFF0BA8D-DC9A-46CB-B252-280E6625031E}" type="presOf" srcId="{2A576086-BC0D-442C-BCB5-84F1300F643A}" destId="{6C6CDEA6-3D1A-4688-BADA-2CD9C5943AC6}" srcOrd="0" destOrd="0" presId="urn:microsoft.com/office/officeart/2005/8/layout/orgChart1"/>
    <dgm:cxn modelId="{99C2E4F5-02E9-498D-BC61-6D34CCC889C3}" type="presOf" srcId="{8DA5A42A-7029-4C74-87D9-FF652A7D17AD}" destId="{751DCF50-060F-4462-82DA-F1AF1F5901E1}" srcOrd="0" destOrd="0" presId="urn:microsoft.com/office/officeart/2005/8/layout/orgChart1"/>
    <dgm:cxn modelId="{E6B719BE-88E5-4672-B073-1BB38BB62428}" type="presOf" srcId="{46A88781-FB6D-4A96-A500-11CF452C1EE5}" destId="{33E31CD9-D54F-4316-AD84-5738057EB4A4}" srcOrd="1" destOrd="0" presId="urn:microsoft.com/office/officeart/2005/8/layout/orgChart1"/>
    <dgm:cxn modelId="{44071FD3-01E5-4BDB-91B4-9724F8990E72}" srcId="{4D197C6B-5FEC-4E31-AE3F-D862483ED47E}" destId="{46A88781-FB6D-4A96-A500-11CF452C1EE5}" srcOrd="0" destOrd="0" parTransId="{62E58600-D605-494A-9009-D90E988A4EFF}" sibTransId="{330CF5A8-31E8-489A-BF23-0CD65A54F0B1}"/>
    <dgm:cxn modelId="{1985189F-FD0C-4689-A5B8-AE550BE8DA8E}" type="presOf" srcId="{E2104939-8E89-4864-98A8-2E02A7FAECEE}" destId="{15DF94CC-5516-48C5-B2A9-1A9BF7A0F553}" srcOrd="0" destOrd="0" presId="urn:microsoft.com/office/officeart/2005/8/layout/orgChart1"/>
    <dgm:cxn modelId="{C5519450-060D-4A67-BA4D-0425E9745355}" type="presOf" srcId="{5B3EA780-E6B3-4782-805A-92D48E0246B8}" destId="{BCEF5404-16BC-4AA2-B859-807E794EE93B}" srcOrd="1" destOrd="0" presId="urn:microsoft.com/office/officeart/2005/8/layout/orgChart1"/>
    <dgm:cxn modelId="{8243D04F-0E04-4655-829C-CC58D918C6E0}" type="presOf" srcId="{19C840B4-C007-40B1-BB1D-D197A91A697E}" destId="{60368F1C-E5E4-4F9A-80D3-9104B7AE6377}" srcOrd="0" destOrd="0" presId="urn:microsoft.com/office/officeart/2005/8/layout/orgChart1"/>
    <dgm:cxn modelId="{6A3E1384-67F7-480A-96E6-062FC3A2790E}" srcId="{5B8027C9-91B5-47F4-96EB-C13DC114761A}" destId="{93F1A189-7299-469E-8CF7-15342F7AAF44}" srcOrd="0" destOrd="0" parTransId="{ABEB20F2-60C8-42A6-BF67-EBC941D6A882}" sibTransId="{0F7827BB-21B4-4AF6-BB7D-2A8E44580274}"/>
    <dgm:cxn modelId="{B9A4AC29-412D-42FF-8319-1C5C07C3A52E}" type="presOf" srcId="{4D197C6B-5FEC-4E31-AE3F-D862483ED47E}" destId="{3BE613F4-78DF-4132-87FE-01B245CE2508}" srcOrd="1" destOrd="0" presId="urn:microsoft.com/office/officeart/2005/8/layout/orgChart1"/>
    <dgm:cxn modelId="{B1E7BF18-145B-4FAD-BCA4-594F6E4BF7C0}" type="presOf" srcId="{ABEB20F2-60C8-42A6-BF67-EBC941D6A882}" destId="{784BDE38-119C-4FA7-8582-181A2766FE61}" srcOrd="0" destOrd="0" presId="urn:microsoft.com/office/officeart/2005/8/layout/orgChart1"/>
    <dgm:cxn modelId="{A9F7F433-AB30-460A-83DA-5BF9777B1CCC}" type="presOf" srcId="{FA3A3275-8181-483D-9DAB-D55179F577FC}" destId="{05C9D03E-13BE-4CDC-86D3-BE57F1668340}" srcOrd="1" destOrd="0" presId="urn:microsoft.com/office/officeart/2005/8/layout/orgChart1"/>
    <dgm:cxn modelId="{992D13AC-2065-4376-A354-C728C1B76CF9}" type="presOf" srcId="{B3E68EE4-ACB2-468E-B604-1EACC719AADE}" destId="{63CBB6AD-C5E6-442C-98DB-1AAB985267B7}" srcOrd="1" destOrd="0" presId="urn:microsoft.com/office/officeart/2005/8/layout/orgChart1"/>
    <dgm:cxn modelId="{783B9079-C7A3-41CB-86BB-276E17816820}" type="presOf" srcId="{A97C1DB9-C04A-43FE-B693-4C39C3FBFF31}" destId="{7742EF79-CE23-4291-AC38-F306BE3BE30F}" srcOrd="0" destOrd="0" presId="urn:microsoft.com/office/officeart/2005/8/layout/orgChart1"/>
    <dgm:cxn modelId="{5DF6F90D-E09F-4059-A549-979D98A553A8}" type="presOf" srcId="{A97C1DB9-C04A-43FE-B693-4C39C3FBFF31}" destId="{15403F50-5E5A-4C55-88D3-6C1AB9354B73}" srcOrd="1" destOrd="0" presId="urn:microsoft.com/office/officeart/2005/8/layout/orgChart1"/>
    <dgm:cxn modelId="{566FEEF0-DB69-49DB-894F-43AD2B8129DB}" srcId="{6A567A9C-3548-4436-8EC6-2B2BC29625E4}" destId="{A97C1DB9-C04A-43FE-B693-4C39C3FBFF31}" srcOrd="1" destOrd="0" parTransId="{F8666522-3230-441D-88CB-A8C2B4EABDB8}" sibTransId="{521491A3-741A-42E1-9F08-3E5AAEA02843}"/>
    <dgm:cxn modelId="{5C33B762-E225-49C7-8542-06493347B06F}" srcId="{6A567A9C-3548-4436-8EC6-2B2BC29625E4}" destId="{B3E68EE4-ACB2-468E-B604-1EACC719AADE}" srcOrd="0" destOrd="0" parTransId="{2A576086-BC0D-442C-BCB5-84F1300F643A}" sibTransId="{DBD8E7CE-DF9B-46DA-A08D-44948CB96225}"/>
    <dgm:cxn modelId="{0871C24B-49AB-4BD8-9A2A-E38273B37273}" type="presOf" srcId="{95990E48-3B9C-4E93-9E7D-3410D0E236D0}" destId="{0F9B8C68-996D-47E2-A391-8AEAE8FC74CD}" srcOrd="0" destOrd="0" presId="urn:microsoft.com/office/officeart/2005/8/layout/orgChart1"/>
    <dgm:cxn modelId="{A25A2BD4-F5F5-4CF0-95B1-09A54F264C10}" type="presOf" srcId="{D00D2EA8-A7C4-4865-A466-5E31AAC2D399}" destId="{C0DB15A8-D20F-443A-A6FD-FDD6EAC2B5FD}" srcOrd="0" destOrd="0" presId="urn:microsoft.com/office/officeart/2005/8/layout/orgChart1"/>
    <dgm:cxn modelId="{BC303FF6-0F17-4E31-83B4-4F3182E10DDF}" type="presOf" srcId="{647F0F3E-2C39-4326-9649-D688FC1686A2}" destId="{BF864793-D67F-41D0-9E21-A279DAD0C9B5}" srcOrd="0" destOrd="0" presId="urn:microsoft.com/office/officeart/2005/8/layout/orgChart1"/>
    <dgm:cxn modelId="{A80D9AEA-0DB4-448D-B86B-D7A0D7EED9F1}" type="presOf" srcId="{70B065F0-EFDF-4EE2-8FAE-AB29458CBDF8}" destId="{C8DF458E-31D0-4E1F-9630-080E450B44A0}" srcOrd="0" destOrd="0" presId="urn:microsoft.com/office/officeart/2005/8/layout/orgChart1"/>
    <dgm:cxn modelId="{F7F8EE03-D2ED-43D8-A8D5-7F90300A3F6E}" type="presOf" srcId="{D42C7B89-77E1-4473-9D6D-E794EA75A443}" destId="{E0128711-1B82-4178-856E-A9C698A87AB1}" srcOrd="0" destOrd="0" presId="urn:microsoft.com/office/officeart/2005/8/layout/orgChart1"/>
    <dgm:cxn modelId="{24C94A0D-5D87-4F6D-B64A-957DE77C23A9}" type="presOf" srcId="{5B3EA780-E6B3-4782-805A-92D48E0246B8}" destId="{2E69D9A9-C7D8-4F78-A2CC-DB99DE8D5AD8}" srcOrd="0" destOrd="0" presId="urn:microsoft.com/office/officeart/2005/8/layout/orgChart1"/>
    <dgm:cxn modelId="{E9096F0C-DDAD-41B7-85A4-32417BF2735B}" srcId="{93F1A189-7299-469E-8CF7-15342F7AAF44}" destId="{3F4FD818-F7FF-4F57-9530-0198C40AF168}" srcOrd="0" destOrd="0" parTransId="{F0062FCC-3CF1-4E13-88E3-E53069CE2C68}" sibTransId="{C8E9D124-4E92-4CE1-B737-F796074E009E}"/>
    <dgm:cxn modelId="{861C6A18-FB05-467A-8043-B8D43EA10580}" srcId="{5B8027C9-91B5-47F4-96EB-C13DC114761A}" destId="{4D197C6B-5FEC-4E31-AE3F-D862483ED47E}" srcOrd="1" destOrd="0" parTransId="{70B065F0-EFDF-4EE2-8FAE-AB29458CBDF8}" sibTransId="{FD0D6C6C-296D-4258-92B5-7CFD65585448}"/>
    <dgm:cxn modelId="{736037D0-53B8-41EF-9C87-C84B400AF525}" type="presOf" srcId="{F41007BC-46BE-46D8-B29C-5C0473A1F1F4}" destId="{6631FBC1-9F12-4155-BDCF-7BBC4FD70FB7}" srcOrd="1" destOrd="0" presId="urn:microsoft.com/office/officeart/2005/8/layout/orgChart1"/>
    <dgm:cxn modelId="{19909DE2-2B19-43AD-9094-C080010DA555}" type="presOf" srcId="{D892CBAA-65A2-4628-B491-C4D21EFF37D3}" destId="{1A4E8D0C-F5A4-42B9-A5EA-0B36BEFC52E3}" srcOrd="1" destOrd="0" presId="urn:microsoft.com/office/officeart/2005/8/layout/orgChart1"/>
    <dgm:cxn modelId="{5B06A041-6102-4131-A348-6B7C8AEF7D95}" srcId="{974F832F-C7AA-41B7-8976-10C9C74F830C}" destId="{D892CBAA-65A2-4628-B491-C4D21EFF37D3}" srcOrd="0" destOrd="0" parTransId="{647F0F3E-2C39-4326-9649-D688FC1686A2}" sibTransId="{535C8BF3-FCCD-40A8-99CA-D19D53B222A3}"/>
    <dgm:cxn modelId="{213B19D9-B803-4BB5-92F2-BBF70F1B21F5}" type="presOf" srcId="{2B0FD98C-4939-49FE-89A9-568816117E1C}" destId="{43A5E020-68FA-424A-BC9C-4B154BD0A9CA}" srcOrd="0" destOrd="0" presId="urn:microsoft.com/office/officeart/2005/8/layout/orgChart1"/>
    <dgm:cxn modelId="{E3571286-F1AA-41A7-A712-AA1A3BE86910}" type="presOf" srcId="{93F1A189-7299-469E-8CF7-15342F7AAF44}" destId="{C693C98F-71EB-4B36-9F8F-C81525FAAB5C}" srcOrd="0" destOrd="0" presId="urn:microsoft.com/office/officeart/2005/8/layout/orgChart1"/>
    <dgm:cxn modelId="{8577CCB4-9417-4318-BBB8-5CA90FC7888D}" type="presOf" srcId="{3F4FD818-F7FF-4F57-9530-0198C40AF168}" destId="{CC2B8C65-282E-41FA-B37E-0B086633B689}" srcOrd="0" destOrd="0" presId="urn:microsoft.com/office/officeart/2005/8/layout/orgChart1"/>
    <dgm:cxn modelId="{8B5CD82D-C8B5-4D96-91C0-3ADD497EA6E3}" type="presOf" srcId="{E2546F6F-B9B3-4280-8BA3-2D6E8514A74C}" destId="{9AE47C71-34E7-4BDF-8B7C-912411EC8A23}" srcOrd="1" destOrd="0" presId="urn:microsoft.com/office/officeart/2005/8/layout/orgChart1"/>
    <dgm:cxn modelId="{3E504FA1-B305-4D66-B504-76CB5BA2FBDE}" type="presOf" srcId="{F0062FCC-3CF1-4E13-88E3-E53069CE2C68}" destId="{EB942CEC-5D9A-484D-8162-C4E31883988D}" srcOrd="0" destOrd="0" presId="urn:microsoft.com/office/officeart/2005/8/layout/orgChart1"/>
    <dgm:cxn modelId="{76FDDD48-5E81-44C7-AAD4-62010A6015B7}" type="presOf" srcId="{3EE6C238-897B-427C-8740-9C2E82C0C8C7}" destId="{4D360502-F772-4FB0-BF7E-11E7CCD8A930}" srcOrd="0" destOrd="0" presId="urn:microsoft.com/office/officeart/2005/8/layout/orgChart1"/>
    <dgm:cxn modelId="{416FD931-A6AF-4B60-834F-662CA8C0E4ED}" type="presOf" srcId="{93F1A189-7299-469E-8CF7-15342F7AAF44}" destId="{FF6C4236-6411-44B9-B3DD-E3EEB3475AF4}" srcOrd="1" destOrd="0" presId="urn:microsoft.com/office/officeart/2005/8/layout/orgChart1"/>
    <dgm:cxn modelId="{F3B8CB56-F0CF-40F7-B928-5CF223BD1C6A}" type="presOf" srcId="{B3E68EE4-ACB2-468E-B604-1EACC719AADE}" destId="{DB5644F4-A4A0-4504-BE4D-FB2DC12E1EE3}" srcOrd="0" destOrd="0" presId="urn:microsoft.com/office/officeart/2005/8/layout/orgChart1"/>
    <dgm:cxn modelId="{859F7F64-5F74-43CC-BA57-DC35BDE4C147}" srcId="{3F4FD818-F7FF-4F57-9530-0198C40AF168}" destId="{67EDB065-F76F-4F02-AE59-020A756307B4}" srcOrd="0" destOrd="0" parTransId="{D42C7B89-77E1-4473-9D6D-E794EA75A443}" sibTransId="{8CE14A54-8834-438D-9864-53E82AAA8F6D}"/>
    <dgm:cxn modelId="{CBFC4393-E152-4B3A-8515-F0EDE100B4EC}" type="presOf" srcId="{E2546F6F-B9B3-4280-8BA3-2D6E8514A74C}" destId="{1ADF94F0-F2F0-418C-93AC-0ECD3DBB14F7}" srcOrd="0" destOrd="0" presId="urn:microsoft.com/office/officeart/2005/8/layout/orgChart1"/>
    <dgm:cxn modelId="{980B3E23-758D-4A55-B80F-3D694EB9F81B}" type="presOf" srcId="{5B8027C9-91B5-47F4-96EB-C13DC114761A}" destId="{3FBA826D-B94D-4510-8E85-B3F83BD5A061}" srcOrd="0" destOrd="0" presId="urn:microsoft.com/office/officeart/2005/8/layout/orgChart1"/>
    <dgm:cxn modelId="{D8A0895B-2DF1-4D31-8CF1-995B278DDAD2}" srcId="{B3E68EE4-ACB2-468E-B604-1EACC719AADE}" destId="{E2546F6F-B9B3-4280-8BA3-2D6E8514A74C}" srcOrd="1" destOrd="0" parTransId="{2B0FD98C-4939-49FE-89A9-568816117E1C}" sibTransId="{43588219-907B-43E6-A7DC-5D4D9056B3EC}"/>
    <dgm:cxn modelId="{0BE09F3E-2291-494A-864D-4AAEFB39A797}" type="presOf" srcId="{FA3A3275-8181-483D-9DAB-D55179F577FC}" destId="{80EC0877-B10B-437A-B4B4-A94F80ECE05E}" srcOrd="0" destOrd="0" presId="urn:microsoft.com/office/officeart/2005/8/layout/orgChart1"/>
    <dgm:cxn modelId="{857EB74D-FAD3-4DCF-887D-A0723419797A}" type="presOf" srcId="{974F832F-C7AA-41B7-8976-10C9C74F830C}" destId="{DD85368E-24FD-43F1-9128-9910C92E2C29}" srcOrd="1" destOrd="0" presId="urn:microsoft.com/office/officeart/2005/8/layout/orgChart1"/>
    <dgm:cxn modelId="{97C190D9-9B58-4F08-8B71-9731114B9312}" type="presOf" srcId="{5B8027C9-91B5-47F4-96EB-C13DC114761A}" destId="{27E69243-5CDE-4523-9A18-2A48A7CD04A5}" srcOrd="1" destOrd="0" presId="urn:microsoft.com/office/officeart/2005/8/layout/orgChart1"/>
    <dgm:cxn modelId="{1ED6B938-396C-4067-A773-38C54F74CA64}" srcId="{95990E48-3B9C-4E93-9E7D-3410D0E236D0}" destId="{D5565502-D8BF-4796-92AA-9E764C314430}" srcOrd="0" destOrd="0" parTransId="{31E21CF8-9D4F-4CF9-BED6-0FC095C84B8A}" sibTransId="{4D02EDA8-A1AB-4DA1-AB2B-0CF1A3F99011}"/>
    <dgm:cxn modelId="{14E1EFC2-1841-4716-8E12-8E66A07C794B}" type="presOf" srcId="{19C840B4-C007-40B1-BB1D-D197A91A697E}" destId="{F97BAD15-7D85-49CF-A5B6-C7F7BDBE557E}" srcOrd="1" destOrd="0" presId="urn:microsoft.com/office/officeart/2005/8/layout/orgChart1"/>
    <dgm:cxn modelId="{24D169E8-CDF5-445D-B98B-35C91BC48D53}" type="presOf" srcId="{62E58600-D605-494A-9009-D90E988A4EFF}" destId="{7309BF0A-5E1C-492E-AF31-18958E37DAB9}" srcOrd="0" destOrd="0" presId="urn:microsoft.com/office/officeart/2005/8/layout/orgChart1"/>
    <dgm:cxn modelId="{828FF8DE-3C63-49C8-BBA5-6DF7D1B6BD90}" srcId="{D5565502-D8BF-4796-92AA-9E764C314430}" destId="{974F832F-C7AA-41B7-8976-10C9C74F830C}" srcOrd="0" destOrd="0" parTransId="{895D66F5-650A-4622-90D1-115ABA2A510E}" sibTransId="{C6C03C3C-A36E-4C07-8D03-CFDC24718BD7}"/>
    <dgm:cxn modelId="{CE7BA3BA-60B9-4587-ABD4-7B3C860B2DF1}" type="presOf" srcId="{8EF7502C-C16B-4931-9F0F-E449F49C1B93}" destId="{086B5FB4-1CFF-44E6-B8AF-C046235934E9}" srcOrd="0" destOrd="0" presId="urn:microsoft.com/office/officeart/2005/8/layout/orgChart1"/>
    <dgm:cxn modelId="{64E18823-E359-4656-92F8-E0B9DDDB4C04}" type="presOf" srcId="{F41007BC-46BE-46D8-B29C-5C0473A1F1F4}" destId="{EE7A47C7-7CAB-4695-AD5F-1A2172CECFB5}" srcOrd="0" destOrd="0" presId="urn:microsoft.com/office/officeart/2005/8/layout/orgChart1"/>
    <dgm:cxn modelId="{23FF4A22-06D4-4DE7-B7C3-C47911E63972}" srcId="{93F1A189-7299-469E-8CF7-15342F7AAF44}" destId="{6A567A9C-3548-4436-8EC6-2B2BC29625E4}" srcOrd="1" destOrd="0" parTransId="{8EF7502C-C16B-4931-9F0F-E449F49C1B93}" sibTransId="{18CA4623-3A7F-4238-8DDB-C245B4BFE2A0}"/>
    <dgm:cxn modelId="{221060E1-88CE-45DE-B8EB-D2A509AF8481}" type="presOf" srcId="{D892CBAA-65A2-4628-B491-C4D21EFF37D3}" destId="{5058B2EE-E36B-4AA9-BE21-5A726A04B145}" srcOrd="0" destOrd="0" presId="urn:microsoft.com/office/officeart/2005/8/layout/orgChart1"/>
    <dgm:cxn modelId="{FD230BB8-E10C-40FC-A679-5174BDFF15AA}" type="presOf" srcId="{F8666522-3230-441D-88CB-A8C2B4EABDB8}" destId="{DD4367FE-D987-4AB1-B663-6CF1F078F2F1}" srcOrd="0" destOrd="0" presId="urn:microsoft.com/office/officeart/2005/8/layout/orgChart1"/>
    <dgm:cxn modelId="{EA735343-52E7-4B58-A19A-2F5A11337A86}" type="presOf" srcId="{974F832F-C7AA-41B7-8976-10C9C74F830C}" destId="{DA2C579A-20C2-46CA-9828-2ACA2408B2E2}" srcOrd="0" destOrd="0" presId="urn:microsoft.com/office/officeart/2005/8/layout/orgChart1"/>
    <dgm:cxn modelId="{650B92DA-3749-4EA5-A2E4-39D353120A61}" type="presOf" srcId="{46A88781-FB6D-4A96-A500-11CF452C1EE5}" destId="{1AD63A7B-121D-4522-8B24-BB1F2B19D67E}" srcOrd="0" destOrd="0" presId="urn:microsoft.com/office/officeart/2005/8/layout/orgChart1"/>
    <dgm:cxn modelId="{31960146-28EB-472E-AFD5-C9859CC6A17C}" type="presOf" srcId="{6A567A9C-3548-4436-8EC6-2B2BC29625E4}" destId="{60C06732-AD6C-421C-9CA4-F4B6DB311263}" srcOrd="1" destOrd="0" presId="urn:microsoft.com/office/officeart/2005/8/layout/orgChart1"/>
    <dgm:cxn modelId="{04B13F33-40D2-4227-86D9-0C049A0BB31F}" srcId="{5B3EA780-E6B3-4782-805A-92D48E0246B8}" destId="{FA3A3275-8181-483D-9DAB-D55179F577FC}" srcOrd="0" destOrd="0" parTransId="{D00D2EA8-A7C4-4865-A466-5E31AAC2D399}" sibTransId="{072D25E4-5038-4AA6-A091-9205DF7AE299}"/>
    <dgm:cxn modelId="{AE877CE2-8A16-4ADE-8AE0-8328887C828D}" type="presOf" srcId="{67EDB065-F76F-4F02-AE59-020A756307B4}" destId="{6CF9610E-DA76-47BA-9A53-FFD08E6D8D4C}" srcOrd="1" destOrd="0" presId="urn:microsoft.com/office/officeart/2005/8/layout/orgChart1"/>
    <dgm:cxn modelId="{FEA1F501-B46E-40B1-A042-3CDF3AAE955C}" type="presOf" srcId="{67EDB065-F76F-4F02-AE59-020A756307B4}" destId="{68A48363-5446-493A-9F0B-721076D0F74E}" srcOrd="0" destOrd="0" presId="urn:microsoft.com/office/officeart/2005/8/layout/orgChart1"/>
    <dgm:cxn modelId="{590398E5-9247-45CC-B524-70940F609682}" srcId="{D5565502-D8BF-4796-92AA-9E764C314430}" destId="{5B8027C9-91B5-47F4-96EB-C13DC114761A}" srcOrd="1" destOrd="0" parTransId="{E2104939-8E89-4864-98A8-2E02A7FAECEE}" sibTransId="{04D29569-10C1-4EE2-B1EE-D9981A830ECB}"/>
    <dgm:cxn modelId="{887750FC-BDB3-4339-933B-A6D5F5E309E4}" srcId="{A97C1DB9-C04A-43FE-B693-4C39C3FBFF31}" destId="{5B3EA780-E6B3-4782-805A-92D48E0246B8}" srcOrd="0" destOrd="0" parTransId="{3EE6C238-897B-427C-8740-9C2E82C0C8C7}" sibTransId="{46836DC4-7F6B-40C5-89B7-D8F1C5664E12}"/>
    <dgm:cxn modelId="{19F8DE90-8C98-40D1-965A-2CD8AB670EC2}" srcId="{5B3EA780-E6B3-4782-805A-92D48E0246B8}" destId="{F41007BC-46BE-46D8-B29C-5C0473A1F1F4}" srcOrd="1" destOrd="0" parTransId="{8DA5A42A-7029-4C74-87D9-FF652A7D17AD}" sibTransId="{A8072EE0-2DFC-4681-A62A-918A8876174E}"/>
    <dgm:cxn modelId="{8F1FD398-05B9-469E-96F8-970B35E14B5D}" srcId="{B3E68EE4-ACB2-468E-B604-1EACC719AADE}" destId="{19C840B4-C007-40B1-BB1D-D197A91A697E}" srcOrd="0" destOrd="0" parTransId="{9112BB67-FF53-428E-B55E-4EFC6250C87B}" sibTransId="{F77604B5-6AF4-4CE9-85EC-2521A57733BE}"/>
    <dgm:cxn modelId="{7106A9A3-B771-4A6D-9143-8571A83C4F79}" type="presOf" srcId="{6A567A9C-3548-4436-8EC6-2B2BC29625E4}" destId="{F8F21A06-CFC5-448A-9858-4D33A1555BFB}" srcOrd="0" destOrd="0" presId="urn:microsoft.com/office/officeart/2005/8/layout/orgChart1"/>
    <dgm:cxn modelId="{A1375C13-0BBE-4CB3-9B9C-F58FED73E49A}" type="presOf" srcId="{3F4FD818-F7FF-4F57-9530-0198C40AF168}" destId="{F40B171C-3DBD-4871-8922-46F2D8C5AE27}" srcOrd="1" destOrd="0" presId="urn:microsoft.com/office/officeart/2005/8/layout/orgChart1"/>
    <dgm:cxn modelId="{6199107E-CA5A-4A8E-B702-8EA58AC672D2}" type="presOf" srcId="{4D197C6B-5FEC-4E31-AE3F-D862483ED47E}" destId="{75E5610B-A9CA-4FE4-B3A8-63A4559C2425}" srcOrd="0" destOrd="0" presId="urn:microsoft.com/office/officeart/2005/8/layout/orgChart1"/>
    <dgm:cxn modelId="{13E452A1-3F56-4E05-B191-0687657709D3}" type="presOf" srcId="{9112BB67-FF53-428E-B55E-4EFC6250C87B}" destId="{1948EE6A-1FA8-444F-A67B-89D86EBE1B36}" srcOrd="0" destOrd="0" presId="urn:microsoft.com/office/officeart/2005/8/layout/orgChart1"/>
    <dgm:cxn modelId="{80487209-3805-41D2-8ED0-E376DD12DF7A}" type="presOf" srcId="{D5565502-D8BF-4796-92AA-9E764C314430}" destId="{8307E39B-D70F-4520-BBA8-D0F0AF861766}" srcOrd="0" destOrd="0" presId="urn:microsoft.com/office/officeart/2005/8/layout/orgChart1"/>
    <dgm:cxn modelId="{86B65A35-0FE9-4C8D-8A17-DF049DC33CD7}" type="presOf" srcId="{895D66F5-650A-4622-90D1-115ABA2A510E}" destId="{F3CB4AF0-8F27-49B8-B1CD-6E1650278716}" srcOrd="0" destOrd="0" presId="urn:microsoft.com/office/officeart/2005/8/layout/orgChart1"/>
    <dgm:cxn modelId="{03C58931-398F-4FE4-853A-C7EFF1A89357}" type="presParOf" srcId="{0F9B8C68-996D-47E2-A391-8AEAE8FC74CD}" destId="{D65120C6-1289-4745-8A5F-AC0C28F7C3E0}" srcOrd="0" destOrd="0" presId="urn:microsoft.com/office/officeart/2005/8/layout/orgChart1"/>
    <dgm:cxn modelId="{AACF1BE3-5F08-49C6-BB03-840EF3A01432}" type="presParOf" srcId="{D65120C6-1289-4745-8A5F-AC0C28F7C3E0}" destId="{D3FFF5F2-DB8F-4B56-A73D-7650BB1F0DB6}" srcOrd="0" destOrd="0" presId="urn:microsoft.com/office/officeart/2005/8/layout/orgChart1"/>
    <dgm:cxn modelId="{CA3B30D9-E551-472E-BEEF-683E59A7DA2D}" type="presParOf" srcId="{D3FFF5F2-DB8F-4B56-A73D-7650BB1F0DB6}" destId="{8307E39B-D70F-4520-BBA8-D0F0AF861766}" srcOrd="0" destOrd="0" presId="urn:microsoft.com/office/officeart/2005/8/layout/orgChart1"/>
    <dgm:cxn modelId="{0E5242B9-2B64-439F-A0CB-BBA88B29F7FD}" type="presParOf" srcId="{D3FFF5F2-DB8F-4B56-A73D-7650BB1F0DB6}" destId="{8A7760B2-537A-49ED-9255-A9D05B7BD626}" srcOrd="1" destOrd="0" presId="urn:microsoft.com/office/officeart/2005/8/layout/orgChart1"/>
    <dgm:cxn modelId="{D28CFD36-86F2-4212-9CF6-33C1D38DE749}" type="presParOf" srcId="{D65120C6-1289-4745-8A5F-AC0C28F7C3E0}" destId="{48155BD6-6977-4060-826F-016FFD5EE21C}" srcOrd="1" destOrd="0" presId="urn:microsoft.com/office/officeart/2005/8/layout/orgChart1"/>
    <dgm:cxn modelId="{69BB4747-A9CE-405B-BCB0-D614FB7D2D81}" type="presParOf" srcId="{48155BD6-6977-4060-826F-016FFD5EE21C}" destId="{F3CB4AF0-8F27-49B8-B1CD-6E1650278716}" srcOrd="0" destOrd="0" presId="urn:microsoft.com/office/officeart/2005/8/layout/orgChart1"/>
    <dgm:cxn modelId="{F5396465-9863-4C95-8FFD-191B7F9A48F8}" type="presParOf" srcId="{48155BD6-6977-4060-826F-016FFD5EE21C}" destId="{F528CAB7-C16B-4B22-B71C-381851C6E4DA}" srcOrd="1" destOrd="0" presId="urn:microsoft.com/office/officeart/2005/8/layout/orgChart1"/>
    <dgm:cxn modelId="{CA1776C7-3DA5-47E6-863C-8F22E3C445D5}" type="presParOf" srcId="{F528CAB7-C16B-4B22-B71C-381851C6E4DA}" destId="{E524B8FA-DEEB-4CAB-B48F-28C201922990}" srcOrd="0" destOrd="0" presId="urn:microsoft.com/office/officeart/2005/8/layout/orgChart1"/>
    <dgm:cxn modelId="{635F58E0-BF7E-4E51-A9F5-7AA3A5793E91}" type="presParOf" srcId="{E524B8FA-DEEB-4CAB-B48F-28C201922990}" destId="{DA2C579A-20C2-46CA-9828-2ACA2408B2E2}" srcOrd="0" destOrd="0" presId="urn:microsoft.com/office/officeart/2005/8/layout/orgChart1"/>
    <dgm:cxn modelId="{32209A21-5B93-4BC8-881E-65EBE6728043}" type="presParOf" srcId="{E524B8FA-DEEB-4CAB-B48F-28C201922990}" destId="{DD85368E-24FD-43F1-9128-9910C92E2C29}" srcOrd="1" destOrd="0" presId="urn:microsoft.com/office/officeart/2005/8/layout/orgChart1"/>
    <dgm:cxn modelId="{08835A31-1D3F-423A-A1F8-E18337AF0166}" type="presParOf" srcId="{F528CAB7-C16B-4B22-B71C-381851C6E4DA}" destId="{73A9ED12-049A-4C0B-8BF3-99AFF8F0FDAB}" srcOrd="1" destOrd="0" presId="urn:microsoft.com/office/officeart/2005/8/layout/orgChart1"/>
    <dgm:cxn modelId="{AF1F862B-4A43-4E5B-AE85-747AE941585A}" type="presParOf" srcId="{73A9ED12-049A-4C0B-8BF3-99AFF8F0FDAB}" destId="{BF864793-D67F-41D0-9E21-A279DAD0C9B5}" srcOrd="0" destOrd="0" presId="urn:microsoft.com/office/officeart/2005/8/layout/orgChart1"/>
    <dgm:cxn modelId="{EAB5482F-FE02-4095-9407-6754248DD4CC}" type="presParOf" srcId="{73A9ED12-049A-4C0B-8BF3-99AFF8F0FDAB}" destId="{ACAC28B1-F9AB-4494-992E-AC751A91CCD4}" srcOrd="1" destOrd="0" presId="urn:microsoft.com/office/officeart/2005/8/layout/orgChart1"/>
    <dgm:cxn modelId="{0036520D-D5D6-4CEA-BACF-0F35FCCD05F4}" type="presParOf" srcId="{ACAC28B1-F9AB-4494-992E-AC751A91CCD4}" destId="{1277307F-5618-421F-BD98-7A01B1CFBFDC}" srcOrd="0" destOrd="0" presId="urn:microsoft.com/office/officeart/2005/8/layout/orgChart1"/>
    <dgm:cxn modelId="{D13E6542-F2DD-49F5-9B45-C5A27BC5C758}" type="presParOf" srcId="{1277307F-5618-421F-BD98-7A01B1CFBFDC}" destId="{5058B2EE-E36B-4AA9-BE21-5A726A04B145}" srcOrd="0" destOrd="0" presId="urn:microsoft.com/office/officeart/2005/8/layout/orgChart1"/>
    <dgm:cxn modelId="{7EF7C4D7-1307-4AE3-8F85-BE7AE77D4EE6}" type="presParOf" srcId="{1277307F-5618-421F-BD98-7A01B1CFBFDC}" destId="{1A4E8D0C-F5A4-42B9-A5EA-0B36BEFC52E3}" srcOrd="1" destOrd="0" presId="urn:microsoft.com/office/officeart/2005/8/layout/orgChart1"/>
    <dgm:cxn modelId="{00BB0E9F-5410-4B02-950E-5594AA3A5990}" type="presParOf" srcId="{ACAC28B1-F9AB-4494-992E-AC751A91CCD4}" destId="{09359DAC-09F4-48C5-AEE2-132D6B17769F}" srcOrd="1" destOrd="0" presId="urn:microsoft.com/office/officeart/2005/8/layout/orgChart1"/>
    <dgm:cxn modelId="{3A863CE6-8BF0-4202-B9A5-D63F465F1DD7}" type="presParOf" srcId="{ACAC28B1-F9AB-4494-992E-AC751A91CCD4}" destId="{53413A79-8ED2-4447-B2F7-91AF55352ED3}" srcOrd="2" destOrd="0" presId="urn:microsoft.com/office/officeart/2005/8/layout/orgChart1"/>
    <dgm:cxn modelId="{EF35E7A6-00F3-4977-84FB-5E04E103DEDA}" type="presParOf" srcId="{F528CAB7-C16B-4B22-B71C-381851C6E4DA}" destId="{8F8A9C87-01D7-4799-9CEE-3DEADDE3F740}" srcOrd="2" destOrd="0" presId="urn:microsoft.com/office/officeart/2005/8/layout/orgChart1"/>
    <dgm:cxn modelId="{B3796554-E878-4F47-9937-12EC4A0B3B25}" type="presParOf" srcId="{48155BD6-6977-4060-826F-016FFD5EE21C}" destId="{15DF94CC-5516-48C5-B2A9-1A9BF7A0F553}" srcOrd="2" destOrd="0" presId="urn:microsoft.com/office/officeart/2005/8/layout/orgChart1"/>
    <dgm:cxn modelId="{701548A6-ABFE-4AD3-A30F-A044B193CC56}" type="presParOf" srcId="{48155BD6-6977-4060-826F-016FFD5EE21C}" destId="{36BA016C-AA23-4152-A895-CA9D8584540C}" srcOrd="3" destOrd="0" presId="urn:microsoft.com/office/officeart/2005/8/layout/orgChart1"/>
    <dgm:cxn modelId="{0E64B281-FCA5-4085-A166-09BA870BA090}" type="presParOf" srcId="{36BA016C-AA23-4152-A895-CA9D8584540C}" destId="{A8375FB5-3FE6-41E3-9EB3-F0F2CE76971C}" srcOrd="0" destOrd="0" presId="urn:microsoft.com/office/officeart/2005/8/layout/orgChart1"/>
    <dgm:cxn modelId="{5E29DFDB-FF51-4968-A6E2-DD3E863DDE47}" type="presParOf" srcId="{A8375FB5-3FE6-41E3-9EB3-F0F2CE76971C}" destId="{3FBA826D-B94D-4510-8E85-B3F83BD5A061}" srcOrd="0" destOrd="0" presId="urn:microsoft.com/office/officeart/2005/8/layout/orgChart1"/>
    <dgm:cxn modelId="{B4A610B4-B0CF-4BF2-B690-3CC3162F39E8}" type="presParOf" srcId="{A8375FB5-3FE6-41E3-9EB3-F0F2CE76971C}" destId="{27E69243-5CDE-4523-9A18-2A48A7CD04A5}" srcOrd="1" destOrd="0" presId="urn:microsoft.com/office/officeart/2005/8/layout/orgChart1"/>
    <dgm:cxn modelId="{07B67781-DA29-49C5-B8A1-51235F3BB3B9}" type="presParOf" srcId="{36BA016C-AA23-4152-A895-CA9D8584540C}" destId="{5AB3F653-D9F7-4364-8EF2-E91FAAE31888}" srcOrd="1" destOrd="0" presId="urn:microsoft.com/office/officeart/2005/8/layout/orgChart1"/>
    <dgm:cxn modelId="{584D708D-F93F-416E-9F34-FD2491633798}" type="presParOf" srcId="{5AB3F653-D9F7-4364-8EF2-E91FAAE31888}" destId="{784BDE38-119C-4FA7-8582-181A2766FE61}" srcOrd="0" destOrd="0" presId="urn:microsoft.com/office/officeart/2005/8/layout/orgChart1"/>
    <dgm:cxn modelId="{B9EA0FB9-98F7-4FCF-8B0F-2D6CB9366683}" type="presParOf" srcId="{5AB3F653-D9F7-4364-8EF2-E91FAAE31888}" destId="{50DFDB52-7ED5-41F7-81DC-0FE7C469570C}" srcOrd="1" destOrd="0" presId="urn:microsoft.com/office/officeart/2005/8/layout/orgChart1"/>
    <dgm:cxn modelId="{C4C01179-89E4-4B05-8286-4AF1C37C4784}" type="presParOf" srcId="{50DFDB52-7ED5-41F7-81DC-0FE7C469570C}" destId="{52434825-D7D4-4125-8EDA-3292DFA32FE2}" srcOrd="0" destOrd="0" presId="urn:microsoft.com/office/officeart/2005/8/layout/orgChart1"/>
    <dgm:cxn modelId="{3B559B0A-AFCB-403B-9779-2E276B3E813E}" type="presParOf" srcId="{52434825-D7D4-4125-8EDA-3292DFA32FE2}" destId="{C693C98F-71EB-4B36-9F8F-C81525FAAB5C}" srcOrd="0" destOrd="0" presId="urn:microsoft.com/office/officeart/2005/8/layout/orgChart1"/>
    <dgm:cxn modelId="{3CDF19C9-736E-4E3B-B072-C9507045F4C3}" type="presParOf" srcId="{52434825-D7D4-4125-8EDA-3292DFA32FE2}" destId="{FF6C4236-6411-44B9-B3DD-E3EEB3475AF4}" srcOrd="1" destOrd="0" presId="urn:microsoft.com/office/officeart/2005/8/layout/orgChart1"/>
    <dgm:cxn modelId="{4EDAD410-0A42-48DD-A3F8-E2C2EB883451}" type="presParOf" srcId="{50DFDB52-7ED5-41F7-81DC-0FE7C469570C}" destId="{B0EB6DA7-FF7D-44FE-8217-57FCD8109C16}" srcOrd="1" destOrd="0" presId="urn:microsoft.com/office/officeart/2005/8/layout/orgChart1"/>
    <dgm:cxn modelId="{C299B1AE-54A7-46A4-A74F-241B18F8CA2B}" type="presParOf" srcId="{B0EB6DA7-FF7D-44FE-8217-57FCD8109C16}" destId="{EB942CEC-5D9A-484D-8162-C4E31883988D}" srcOrd="0" destOrd="0" presId="urn:microsoft.com/office/officeart/2005/8/layout/orgChart1"/>
    <dgm:cxn modelId="{36198686-D395-4CDE-A38A-26F3A737A415}" type="presParOf" srcId="{B0EB6DA7-FF7D-44FE-8217-57FCD8109C16}" destId="{64AE4C74-811B-44A4-8792-02F68C8DC80C}" srcOrd="1" destOrd="0" presId="urn:microsoft.com/office/officeart/2005/8/layout/orgChart1"/>
    <dgm:cxn modelId="{CB30BE3F-ECDC-402D-B46D-7691B81F7F98}" type="presParOf" srcId="{64AE4C74-811B-44A4-8792-02F68C8DC80C}" destId="{47DEC5D3-FEB0-4F46-B42C-7E75E161DBAA}" srcOrd="0" destOrd="0" presId="urn:microsoft.com/office/officeart/2005/8/layout/orgChart1"/>
    <dgm:cxn modelId="{F54F18DA-FFB7-4A0D-A683-C2BC04BE71D2}" type="presParOf" srcId="{47DEC5D3-FEB0-4F46-B42C-7E75E161DBAA}" destId="{CC2B8C65-282E-41FA-B37E-0B086633B689}" srcOrd="0" destOrd="0" presId="urn:microsoft.com/office/officeart/2005/8/layout/orgChart1"/>
    <dgm:cxn modelId="{014D4B66-984E-494F-9CCA-8790204F4ADC}" type="presParOf" srcId="{47DEC5D3-FEB0-4F46-B42C-7E75E161DBAA}" destId="{F40B171C-3DBD-4871-8922-46F2D8C5AE27}" srcOrd="1" destOrd="0" presId="urn:microsoft.com/office/officeart/2005/8/layout/orgChart1"/>
    <dgm:cxn modelId="{2F948520-696B-4BDA-A4F0-DF24D4950A53}" type="presParOf" srcId="{64AE4C74-811B-44A4-8792-02F68C8DC80C}" destId="{2A2042B4-C417-4CD0-8A81-45A6E4CC8F51}" srcOrd="1" destOrd="0" presId="urn:microsoft.com/office/officeart/2005/8/layout/orgChart1"/>
    <dgm:cxn modelId="{CEBB0002-0AE9-44FE-A64D-45F4084972BE}" type="presParOf" srcId="{2A2042B4-C417-4CD0-8A81-45A6E4CC8F51}" destId="{E0128711-1B82-4178-856E-A9C698A87AB1}" srcOrd="0" destOrd="0" presId="urn:microsoft.com/office/officeart/2005/8/layout/orgChart1"/>
    <dgm:cxn modelId="{F8A6F6E7-1C3C-4490-9429-63E142BD53EF}" type="presParOf" srcId="{2A2042B4-C417-4CD0-8A81-45A6E4CC8F51}" destId="{0F06A1E1-D0B4-4AB4-9AA0-CC1565DA6203}" srcOrd="1" destOrd="0" presId="urn:microsoft.com/office/officeart/2005/8/layout/orgChart1"/>
    <dgm:cxn modelId="{6FED0697-505D-4CD3-BB9A-CD51634E21B5}" type="presParOf" srcId="{0F06A1E1-D0B4-4AB4-9AA0-CC1565DA6203}" destId="{B58CABE0-262E-4744-ABBB-EDA538AD5DB3}" srcOrd="0" destOrd="0" presId="urn:microsoft.com/office/officeart/2005/8/layout/orgChart1"/>
    <dgm:cxn modelId="{AFE29D64-D135-41B7-884D-8462DC13227A}" type="presParOf" srcId="{B58CABE0-262E-4744-ABBB-EDA538AD5DB3}" destId="{68A48363-5446-493A-9F0B-721076D0F74E}" srcOrd="0" destOrd="0" presId="urn:microsoft.com/office/officeart/2005/8/layout/orgChart1"/>
    <dgm:cxn modelId="{6570B290-EB74-4359-B131-08E6E433AE59}" type="presParOf" srcId="{B58CABE0-262E-4744-ABBB-EDA538AD5DB3}" destId="{6CF9610E-DA76-47BA-9A53-FFD08E6D8D4C}" srcOrd="1" destOrd="0" presId="urn:microsoft.com/office/officeart/2005/8/layout/orgChart1"/>
    <dgm:cxn modelId="{3C53D45D-48B1-4DC2-AEF5-3E690636A7F6}" type="presParOf" srcId="{0F06A1E1-D0B4-4AB4-9AA0-CC1565DA6203}" destId="{53FF768E-9823-4435-B62B-3E4583EBF026}" srcOrd="1" destOrd="0" presId="urn:microsoft.com/office/officeart/2005/8/layout/orgChart1"/>
    <dgm:cxn modelId="{DDCF6126-8F14-49D4-A982-6D2A9436BD2D}" type="presParOf" srcId="{0F06A1E1-D0B4-4AB4-9AA0-CC1565DA6203}" destId="{F30A7CF9-2B46-4E2C-9026-50DEE4369121}" srcOrd="2" destOrd="0" presId="urn:microsoft.com/office/officeart/2005/8/layout/orgChart1"/>
    <dgm:cxn modelId="{5AD5D1D5-8CF6-4377-BA55-79832F0B37CA}" type="presParOf" srcId="{64AE4C74-811B-44A4-8792-02F68C8DC80C}" destId="{AC97CB86-9E33-42E7-9F1E-7B5C32DAEEEA}" srcOrd="2" destOrd="0" presId="urn:microsoft.com/office/officeart/2005/8/layout/orgChart1"/>
    <dgm:cxn modelId="{BDDC8F26-686D-4BBA-B1D4-E9B244B9A595}" type="presParOf" srcId="{B0EB6DA7-FF7D-44FE-8217-57FCD8109C16}" destId="{086B5FB4-1CFF-44E6-B8AF-C046235934E9}" srcOrd="2" destOrd="0" presId="urn:microsoft.com/office/officeart/2005/8/layout/orgChart1"/>
    <dgm:cxn modelId="{4940DC18-9F39-4B8E-BEA2-1CCFA6CE1D7E}" type="presParOf" srcId="{B0EB6DA7-FF7D-44FE-8217-57FCD8109C16}" destId="{360132F8-4FD5-430E-87DE-2CC17C355A9A}" srcOrd="3" destOrd="0" presId="urn:microsoft.com/office/officeart/2005/8/layout/orgChart1"/>
    <dgm:cxn modelId="{E5988924-C051-410B-94C1-16DA21509EB0}" type="presParOf" srcId="{360132F8-4FD5-430E-87DE-2CC17C355A9A}" destId="{03AF72AD-33E6-4CD9-AE81-48A48BBD0067}" srcOrd="0" destOrd="0" presId="urn:microsoft.com/office/officeart/2005/8/layout/orgChart1"/>
    <dgm:cxn modelId="{D3E48D63-7B86-4BD7-8F22-0AC319C3050D}" type="presParOf" srcId="{03AF72AD-33E6-4CD9-AE81-48A48BBD0067}" destId="{F8F21A06-CFC5-448A-9858-4D33A1555BFB}" srcOrd="0" destOrd="0" presId="urn:microsoft.com/office/officeart/2005/8/layout/orgChart1"/>
    <dgm:cxn modelId="{8CDE4C3E-86CF-4E00-A43B-428B2283A752}" type="presParOf" srcId="{03AF72AD-33E6-4CD9-AE81-48A48BBD0067}" destId="{60C06732-AD6C-421C-9CA4-F4B6DB311263}" srcOrd="1" destOrd="0" presId="urn:microsoft.com/office/officeart/2005/8/layout/orgChart1"/>
    <dgm:cxn modelId="{ECA745F4-FA6D-44DD-8950-2E7853689515}" type="presParOf" srcId="{360132F8-4FD5-430E-87DE-2CC17C355A9A}" destId="{3BF35000-DD5D-415D-B593-90C798DC013B}" srcOrd="1" destOrd="0" presId="urn:microsoft.com/office/officeart/2005/8/layout/orgChart1"/>
    <dgm:cxn modelId="{EDF5A792-388D-403E-B3CF-C1501EC86C69}" type="presParOf" srcId="{3BF35000-DD5D-415D-B593-90C798DC013B}" destId="{6C6CDEA6-3D1A-4688-BADA-2CD9C5943AC6}" srcOrd="0" destOrd="0" presId="urn:microsoft.com/office/officeart/2005/8/layout/orgChart1"/>
    <dgm:cxn modelId="{B996DD3F-E815-45B2-8DF2-950E3144359E}" type="presParOf" srcId="{3BF35000-DD5D-415D-B593-90C798DC013B}" destId="{14FBE440-E432-42DD-8306-B17F1241B95D}" srcOrd="1" destOrd="0" presId="urn:microsoft.com/office/officeart/2005/8/layout/orgChart1"/>
    <dgm:cxn modelId="{80014BDF-BD7D-4704-BD99-79D20DDFB0DA}" type="presParOf" srcId="{14FBE440-E432-42DD-8306-B17F1241B95D}" destId="{FB4EF8A2-7307-4046-AC90-4BCCC35706BF}" srcOrd="0" destOrd="0" presId="urn:microsoft.com/office/officeart/2005/8/layout/orgChart1"/>
    <dgm:cxn modelId="{C5C84917-4A82-4D2C-B822-3BCDD9EC2E6D}" type="presParOf" srcId="{FB4EF8A2-7307-4046-AC90-4BCCC35706BF}" destId="{DB5644F4-A4A0-4504-BE4D-FB2DC12E1EE3}" srcOrd="0" destOrd="0" presId="urn:microsoft.com/office/officeart/2005/8/layout/orgChart1"/>
    <dgm:cxn modelId="{5AE10AFB-D384-472C-BC35-DEEFF899DED7}" type="presParOf" srcId="{FB4EF8A2-7307-4046-AC90-4BCCC35706BF}" destId="{63CBB6AD-C5E6-442C-98DB-1AAB985267B7}" srcOrd="1" destOrd="0" presId="urn:microsoft.com/office/officeart/2005/8/layout/orgChart1"/>
    <dgm:cxn modelId="{3BF6E20C-1408-4C9B-B9C6-CDAFC144FDD4}" type="presParOf" srcId="{14FBE440-E432-42DD-8306-B17F1241B95D}" destId="{9C0DF268-DD30-4AA1-8339-CD2DB458DF34}" srcOrd="1" destOrd="0" presId="urn:microsoft.com/office/officeart/2005/8/layout/orgChart1"/>
    <dgm:cxn modelId="{CF53CD94-0E32-4F71-ADCD-0E5883A0FF67}" type="presParOf" srcId="{9C0DF268-DD30-4AA1-8339-CD2DB458DF34}" destId="{1948EE6A-1FA8-444F-A67B-89D86EBE1B36}" srcOrd="0" destOrd="0" presId="urn:microsoft.com/office/officeart/2005/8/layout/orgChart1"/>
    <dgm:cxn modelId="{35AD7970-127C-4F02-AA58-69BF194E2F0F}" type="presParOf" srcId="{9C0DF268-DD30-4AA1-8339-CD2DB458DF34}" destId="{F35A2D8C-3E5B-4C0F-BF3F-A614EE254E27}" srcOrd="1" destOrd="0" presId="urn:microsoft.com/office/officeart/2005/8/layout/orgChart1"/>
    <dgm:cxn modelId="{F88105F7-B12A-48E2-9888-4AA9C126C149}" type="presParOf" srcId="{F35A2D8C-3E5B-4C0F-BF3F-A614EE254E27}" destId="{C3BD5EB5-CA93-4D0B-A23E-C9CDD32643E2}" srcOrd="0" destOrd="0" presId="urn:microsoft.com/office/officeart/2005/8/layout/orgChart1"/>
    <dgm:cxn modelId="{A812E8E3-F0C0-4BC7-9E4E-6024AEE469A5}" type="presParOf" srcId="{C3BD5EB5-CA93-4D0B-A23E-C9CDD32643E2}" destId="{60368F1C-E5E4-4F9A-80D3-9104B7AE6377}" srcOrd="0" destOrd="0" presId="urn:microsoft.com/office/officeart/2005/8/layout/orgChart1"/>
    <dgm:cxn modelId="{740E95CB-F495-44A1-938C-AF9F523B7E7C}" type="presParOf" srcId="{C3BD5EB5-CA93-4D0B-A23E-C9CDD32643E2}" destId="{F97BAD15-7D85-49CF-A5B6-C7F7BDBE557E}" srcOrd="1" destOrd="0" presId="urn:microsoft.com/office/officeart/2005/8/layout/orgChart1"/>
    <dgm:cxn modelId="{51497A87-E779-4B69-9A69-E8869B4C6C5F}" type="presParOf" srcId="{F35A2D8C-3E5B-4C0F-BF3F-A614EE254E27}" destId="{36CB0E13-EAEA-498E-B7DF-ADC7228E2D19}" srcOrd="1" destOrd="0" presId="urn:microsoft.com/office/officeart/2005/8/layout/orgChart1"/>
    <dgm:cxn modelId="{4162858B-3F30-4AE5-8FF7-1840DE9F6929}" type="presParOf" srcId="{F35A2D8C-3E5B-4C0F-BF3F-A614EE254E27}" destId="{51CF31CA-984C-4186-B049-9408B0FD94FF}" srcOrd="2" destOrd="0" presId="urn:microsoft.com/office/officeart/2005/8/layout/orgChart1"/>
    <dgm:cxn modelId="{C8576A08-E93C-4919-ADFE-F727EC004356}" type="presParOf" srcId="{9C0DF268-DD30-4AA1-8339-CD2DB458DF34}" destId="{43A5E020-68FA-424A-BC9C-4B154BD0A9CA}" srcOrd="2" destOrd="0" presId="urn:microsoft.com/office/officeart/2005/8/layout/orgChart1"/>
    <dgm:cxn modelId="{9C3936AF-6607-46FC-935B-6EF39D818320}" type="presParOf" srcId="{9C0DF268-DD30-4AA1-8339-CD2DB458DF34}" destId="{A3429511-5AF5-43F9-B6BB-5171F716F2D4}" srcOrd="3" destOrd="0" presId="urn:microsoft.com/office/officeart/2005/8/layout/orgChart1"/>
    <dgm:cxn modelId="{403E392F-2B87-437D-9D63-277D2F271BD7}" type="presParOf" srcId="{A3429511-5AF5-43F9-B6BB-5171F716F2D4}" destId="{B2525CB6-D228-4E83-95BE-D3B3B53C73D3}" srcOrd="0" destOrd="0" presId="urn:microsoft.com/office/officeart/2005/8/layout/orgChart1"/>
    <dgm:cxn modelId="{CC410F7F-8F0E-46E9-8C98-BDE5E6FCF535}" type="presParOf" srcId="{B2525CB6-D228-4E83-95BE-D3B3B53C73D3}" destId="{1ADF94F0-F2F0-418C-93AC-0ECD3DBB14F7}" srcOrd="0" destOrd="0" presId="urn:microsoft.com/office/officeart/2005/8/layout/orgChart1"/>
    <dgm:cxn modelId="{F44C0AE9-C3A4-4B35-BD1C-AF731252C664}" type="presParOf" srcId="{B2525CB6-D228-4E83-95BE-D3B3B53C73D3}" destId="{9AE47C71-34E7-4BDF-8B7C-912411EC8A23}" srcOrd="1" destOrd="0" presId="urn:microsoft.com/office/officeart/2005/8/layout/orgChart1"/>
    <dgm:cxn modelId="{A0B28FFA-4D72-4B9A-BD8C-934A12C29D10}" type="presParOf" srcId="{A3429511-5AF5-43F9-B6BB-5171F716F2D4}" destId="{58124BFC-9BFA-4377-91D7-23EE51DB46F4}" srcOrd="1" destOrd="0" presId="urn:microsoft.com/office/officeart/2005/8/layout/orgChart1"/>
    <dgm:cxn modelId="{1AA97084-2E23-47A2-8082-CBD5217F9C72}" type="presParOf" srcId="{A3429511-5AF5-43F9-B6BB-5171F716F2D4}" destId="{823EF617-1F95-42A4-999E-0424F3C02E3E}" srcOrd="2" destOrd="0" presId="urn:microsoft.com/office/officeart/2005/8/layout/orgChart1"/>
    <dgm:cxn modelId="{8A0E3666-3C36-4DD3-A18B-7E29A2E4D48F}" type="presParOf" srcId="{14FBE440-E432-42DD-8306-B17F1241B95D}" destId="{5002D6D8-DED2-4363-A5CC-D9EBCF828821}" srcOrd="2" destOrd="0" presId="urn:microsoft.com/office/officeart/2005/8/layout/orgChart1"/>
    <dgm:cxn modelId="{C78E8EE1-A6FF-4F70-85AF-E95ACE47B8E7}" type="presParOf" srcId="{3BF35000-DD5D-415D-B593-90C798DC013B}" destId="{DD4367FE-D987-4AB1-B663-6CF1F078F2F1}" srcOrd="2" destOrd="0" presId="urn:microsoft.com/office/officeart/2005/8/layout/orgChart1"/>
    <dgm:cxn modelId="{5287CF7C-1329-4AA3-91B0-89CD4756BF19}" type="presParOf" srcId="{3BF35000-DD5D-415D-B593-90C798DC013B}" destId="{2106B647-FFBE-4B14-9F02-B4E2E1E89C71}" srcOrd="3" destOrd="0" presId="urn:microsoft.com/office/officeart/2005/8/layout/orgChart1"/>
    <dgm:cxn modelId="{62FC6876-3560-4318-8140-FA9602446CD8}" type="presParOf" srcId="{2106B647-FFBE-4B14-9F02-B4E2E1E89C71}" destId="{FF5843D2-CDA1-44E7-A351-37ACF4D96B92}" srcOrd="0" destOrd="0" presId="urn:microsoft.com/office/officeart/2005/8/layout/orgChart1"/>
    <dgm:cxn modelId="{89DA430D-9280-4B60-8BA4-CA744CA1AE21}" type="presParOf" srcId="{FF5843D2-CDA1-44E7-A351-37ACF4D96B92}" destId="{7742EF79-CE23-4291-AC38-F306BE3BE30F}" srcOrd="0" destOrd="0" presId="urn:microsoft.com/office/officeart/2005/8/layout/orgChart1"/>
    <dgm:cxn modelId="{E2DE1694-2A3C-4ACD-BB65-B4572F852ECC}" type="presParOf" srcId="{FF5843D2-CDA1-44E7-A351-37ACF4D96B92}" destId="{15403F50-5E5A-4C55-88D3-6C1AB9354B73}" srcOrd="1" destOrd="0" presId="urn:microsoft.com/office/officeart/2005/8/layout/orgChart1"/>
    <dgm:cxn modelId="{E18BF232-D03A-474C-B410-27045B261871}" type="presParOf" srcId="{2106B647-FFBE-4B14-9F02-B4E2E1E89C71}" destId="{61B799F8-66A0-4578-A24F-686C9F1D9573}" srcOrd="1" destOrd="0" presId="urn:microsoft.com/office/officeart/2005/8/layout/orgChart1"/>
    <dgm:cxn modelId="{E40ECDCC-7D95-4B63-9642-C55F84427439}" type="presParOf" srcId="{61B799F8-66A0-4578-A24F-686C9F1D9573}" destId="{4D360502-F772-4FB0-BF7E-11E7CCD8A930}" srcOrd="0" destOrd="0" presId="urn:microsoft.com/office/officeart/2005/8/layout/orgChart1"/>
    <dgm:cxn modelId="{81976079-DBD6-4CD5-919A-328F9733A172}" type="presParOf" srcId="{61B799F8-66A0-4578-A24F-686C9F1D9573}" destId="{DEFC3F6F-5135-4744-8F8A-6049334D9E1D}" srcOrd="1" destOrd="0" presId="urn:microsoft.com/office/officeart/2005/8/layout/orgChart1"/>
    <dgm:cxn modelId="{33D32E9A-F188-4030-B95F-183E67E6E5AB}" type="presParOf" srcId="{DEFC3F6F-5135-4744-8F8A-6049334D9E1D}" destId="{DCDCAA17-60D4-4D40-8F43-EB3A666B13C4}" srcOrd="0" destOrd="0" presId="urn:microsoft.com/office/officeart/2005/8/layout/orgChart1"/>
    <dgm:cxn modelId="{E560CE60-88BF-49C5-A660-94F146867431}" type="presParOf" srcId="{DCDCAA17-60D4-4D40-8F43-EB3A666B13C4}" destId="{2E69D9A9-C7D8-4F78-A2CC-DB99DE8D5AD8}" srcOrd="0" destOrd="0" presId="urn:microsoft.com/office/officeart/2005/8/layout/orgChart1"/>
    <dgm:cxn modelId="{9B76A519-D7AD-4083-A250-C9DDA9D96120}" type="presParOf" srcId="{DCDCAA17-60D4-4D40-8F43-EB3A666B13C4}" destId="{BCEF5404-16BC-4AA2-B859-807E794EE93B}" srcOrd="1" destOrd="0" presId="urn:microsoft.com/office/officeart/2005/8/layout/orgChart1"/>
    <dgm:cxn modelId="{C1ED7FE4-3108-4DAE-83B8-5CAF4CD1BD6A}" type="presParOf" srcId="{DEFC3F6F-5135-4744-8F8A-6049334D9E1D}" destId="{A538F0F7-256E-4DFD-A184-6739FC06F434}" srcOrd="1" destOrd="0" presId="urn:microsoft.com/office/officeart/2005/8/layout/orgChart1"/>
    <dgm:cxn modelId="{1571EE20-2851-44B6-BCEA-F419ECAEF44E}" type="presParOf" srcId="{A538F0F7-256E-4DFD-A184-6739FC06F434}" destId="{C0DB15A8-D20F-443A-A6FD-FDD6EAC2B5FD}" srcOrd="0" destOrd="0" presId="urn:microsoft.com/office/officeart/2005/8/layout/orgChart1"/>
    <dgm:cxn modelId="{79E8C1C4-29C2-4960-8206-AFC3FB6BC06A}" type="presParOf" srcId="{A538F0F7-256E-4DFD-A184-6739FC06F434}" destId="{55BFEA2C-F560-426D-922B-74D1103686DD}" srcOrd="1" destOrd="0" presId="urn:microsoft.com/office/officeart/2005/8/layout/orgChart1"/>
    <dgm:cxn modelId="{8D010DA1-B50B-4F73-A1B2-899898872148}" type="presParOf" srcId="{55BFEA2C-F560-426D-922B-74D1103686DD}" destId="{8A88C91F-D323-49AF-BA71-D798C674E724}" srcOrd="0" destOrd="0" presId="urn:microsoft.com/office/officeart/2005/8/layout/orgChart1"/>
    <dgm:cxn modelId="{8B90D5D7-FB4A-4CB9-A98D-B189CD3A4D9A}" type="presParOf" srcId="{8A88C91F-D323-49AF-BA71-D798C674E724}" destId="{80EC0877-B10B-437A-B4B4-A94F80ECE05E}" srcOrd="0" destOrd="0" presId="urn:microsoft.com/office/officeart/2005/8/layout/orgChart1"/>
    <dgm:cxn modelId="{E5402637-E784-42B5-986B-72DBFB2AA81C}" type="presParOf" srcId="{8A88C91F-D323-49AF-BA71-D798C674E724}" destId="{05C9D03E-13BE-4CDC-86D3-BE57F1668340}" srcOrd="1" destOrd="0" presId="urn:microsoft.com/office/officeart/2005/8/layout/orgChart1"/>
    <dgm:cxn modelId="{0D0B09BB-B0B2-4E1F-9FD2-F55CDC5E6C32}" type="presParOf" srcId="{55BFEA2C-F560-426D-922B-74D1103686DD}" destId="{E85CAAF5-96BF-4B59-BE45-62231EB266A4}" srcOrd="1" destOrd="0" presId="urn:microsoft.com/office/officeart/2005/8/layout/orgChart1"/>
    <dgm:cxn modelId="{15431AD0-7B16-466C-9D6A-9C765AB1ACC6}" type="presParOf" srcId="{55BFEA2C-F560-426D-922B-74D1103686DD}" destId="{49914E8F-CED2-41AD-8709-E11FF1D94E76}" srcOrd="2" destOrd="0" presId="urn:microsoft.com/office/officeart/2005/8/layout/orgChart1"/>
    <dgm:cxn modelId="{5E730F1C-7DAF-495D-ADD7-BB4B56F9E852}" type="presParOf" srcId="{A538F0F7-256E-4DFD-A184-6739FC06F434}" destId="{751DCF50-060F-4462-82DA-F1AF1F5901E1}" srcOrd="2" destOrd="0" presId="urn:microsoft.com/office/officeart/2005/8/layout/orgChart1"/>
    <dgm:cxn modelId="{905A8170-F893-49FF-9D0D-675A8915FFF4}" type="presParOf" srcId="{A538F0F7-256E-4DFD-A184-6739FC06F434}" destId="{D5C1A328-96CF-40CC-94E6-C4E24CB36D07}" srcOrd="3" destOrd="0" presId="urn:microsoft.com/office/officeart/2005/8/layout/orgChart1"/>
    <dgm:cxn modelId="{2ED53502-538A-4A6D-830A-1E5B06999EAC}" type="presParOf" srcId="{D5C1A328-96CF-40CC-94E6-C4E24CB36D07}" destId="{74A9DE3F-0794-4422-AF8B-6609C6C23465}" srcOrd="0" destOrd="0" presId="urn:microsoft.com/office/officeart/2005/8/layout/orgChart1"/>
    <dgm:cxn modelId="{D8353D01-2871-4AE5-B800-E597977B29F4}" type="presParOf" srcId="{74A9DE3F-0794-4422-AF8B-6609C6C23465}" destId="{EE7A47C7-7CAB-4695-AD5F-1A2172CECFB5}" srcOrd="0" destOrd="0" presId="urn:microsoft.com/office/officeart/2005/8/layout/orgChart1"/>
    <dgm:cxn modelId="{9BEDC3BA-AA96-48BE-BC8C-F7D1C2C2B8C0}" type="presParOf" srcId="{74A9DE3F-0794-4422-AF8B-6609C6C23465}" destId="{6631FBC1-9F12-4155-BDCF-7BBC4FD70FB7}" srcOrd="1" destOrd="0" presId="urn:microsoft.com/office/officeart/2005/8/layout/orgChart1"/>
    <dgm:cxn modelId="{7422D05F-C533-4B90-A5BD-C2144AA46836}" type="presParOf" srcId="{D5C1A328-96CF-40CC-94E6-C4E24CB36D07}" destId="{B8A57577-2914-46A4-9336-BABA42C64CB6}" srcOrd="1" destOrd="0" presId="urn:microsoft.com/office/officeart/2005/8/layout/orgChart1"/>
    <dgm:cxn modelId="{90F1D288-3B84-4B90-89ED-21114E4FB437}" type="presParOf" srcId="{D5C1A328-96CF-40CC-94E6-C4E24CB36D07}" destId="{21B665B9-B828-447C-BB90-357905B78FE4}" srcOrd="2" destOrd="0" presId="urn:microsoft.com/office/officeart/2005/8/layout/orgChart1"/>
    <dgm:cxn modelId="{E23ED769-C971-42FF-8640-E3F7F12A944E}" type="presParOf" srcId="{DEFC3F6F-5135-4744-8F8A-6049334D9E1D}" destId="{DD7741B8-E88A-4C1A-84DC-5D98073BE94B}" srcOrd="2" destOrd="0" presId="urn:microsoft.com/office/officeart/2005/8/layout/orgChart1"/>
    <dgm:cxn modelId="{87A0003F-3078-4268-B0F9-73A0DBEC4390}" type="presParOf" srcId="{2106B647-FFBE-4B14-9F02-B4E2E1E89C71}" destId="{1B6F3D3D-D900-47E3-B8BE-745F204135C8}" srcOrd="2" destOrd="0" presId="urn:microsoft.com/office/officeart/2005/8/layout/orgChart1"/>
    <dgm:cxn modelId="{A164EBD8-6882-4ACB-A556-E34D07C30226}" type="presParOf" srcId="{360132F8-4FD5-430E-87DE-2CC17C355A9A}" destId="{CA0FEBE2-2431-475E-8BAE-9DD8A5B5D975}" srcOrd="2" destOrd="0" presId="urn:microsoft.com/office/officeart/2005/8/layout/orgChart1"/>
    <dgm:cxn modelId="{607C0D70-38F0-4E0F-A4BD-029084E0018F}" type="presParOf" srcId="{50DFDB52-7ED5-41F7-81DC-0FE7C469570C}" destId="{43762242-0FC3-4FFE-BD3F-E303164A1793}" srcOrd="2" destOrd="0" presId="urn:microsoft.com/office/officeart/2005/8/layout/orgChart1"/>
    <dgm:cxn modelId="{8DBFCB98-1326-4BD0-87CD-7B417E6F9547}" type="presParOf" srcId="{5AB3F653-D9F7-4364-8EF2-E91FAAE31888}" destId="{C8DF458E-31D0-4E1F-9630-080E450B44A0}" srcOrd="2" destOrd="0" presId="urn:microsoft.com/office/officeart/2005/8/layout/orgChart1"/>
    <dgm:cxn modelId="{98C0818C-1029-405E-AF19-539FEBF833ED}" type="presParOf" srcId="{5AB3F653-D9F7-4364-8EF2-E91FAAE31888}" destId="{42E46261-502C-470D-A39C-077C78E0EB65}" srcOrd="3" destOrd="0" presId="urn:microsoft.com/office/officeart/2005/8/layout/orgChart1"/>
    <dgm:cxn modelId="{C4F6E65A-5934-4F5D-BC2C-74580AB4AF30}" type="presParOf" srcId="{42E46261-502C-470D-A39C-077C78E0EB65}" destId="{FD934B8A-A9F1-4AC3-8CF1-DAD56C5441CF}" srcOrd="0" destOrd="0" presId="urn:microsoft.com/office/officeart/2005/8/layout/orgChart1"/>
    <dgm:cxn modelId="{1E7C92A1-7605-4BCB-A7FF-66D597C91D3A}" type="presParOf" srcId="{FD934B8A-A9F1-4AC3-8CF1-DAD56C5441CF}" destId="{75E5610B-A9CA-4FE4-B3A8-63A4559C2425}" srcOrd="0" destOrd="0" presId="urn:microsoft.com/office/officeart/2005/8/layout/orgChart1"/>
    <dgm:cxn modelId="{A0459F9E-437B-40F0-86B2-82FBBAB5BA90}" type="presParOf" srcId="{FD934B8A-A9F1-4AC3-8CF1-DAD56C5441CF}" destId="{3BE613F4-78DF-4132-87FE-01B245CE2508}" srcOrd="1" destOrd="0" presId="urn:microsoft.com/office/officeart/2005/8/layout/orgChart1"/>
    <dgm:cxn modelId="{F5A1FB14-71FF-4319-8A73-A0300D9E96E9}" type="presParOf" srcId="{42E46261-502C-470D-A39C-077C78E0EB65}" destId="{2172D29C-54AA-411A-8F44-B14597FC0AAF}" srcOrd="1" destOrd="0" presId="urn:microsoft.com/office/officeart/2005/8/layout/orgChart1"/>
    <dgm:cxn modelId="{0E330CF1-FD65-45C6-991D-A7D2D92A70C5}" type="presParOf" srcId="{2172D29C-54AA-411A-8F44-B14597FC0AAF}" destId="{7309BF0A-5E1C-492E-AF31-18958E37DAB9}" srcOrd="0" destOrd="0" presId="urn:microsoft.com/office/officeart/2005/8/layout/orgChart1"/>
    <dgm:cxn modelId="{7689A20F-C35E-424D-84FD-37E04A1D7850}" type="presParOf" srcId="{2172D29C-54AA-411A-8F44-B14597FC0AAF}" destId="{7C0D48AB-E362-43F9-92E2-BA884FD520F5}" srcOrd="1" destOrd="0" presId="urn:microsoft.com/office/officeart/2005/8/layout/orgChart1"/>
    <dgm:cxn modelId="{B4BDE193-93F6-4D67-96EF-BBDD7568D789}" type="presParOf" srcId="{7C0D48AB-E362-43F9-92E2-BA884FD520F5}" destId="{DA7E0615-9BB0-4B32-9F2C-912D63F2A974}" srcOrd="0" destOrd="0" presId="urn:microsoft.com/office/officeart/2005/8/layout/orgChart1"/>
    <dgm:cxn modelId="{A282973D-56A1-4337-A384-406124B663B3}" type="presParOf" srcId="{DA7E0615-9BB0-4B32-9F2C-912D63F2A974}" destId="{1AD63A7B-121D-4522-8B24-BB1F2B19D67E}" srcOrd="0" destOrd="0" presId="urn:microsoft.com/office/officeart/2005/8/layout/orgChart1"/>
    <dgm:cxn modelId="{3CBF95D8-7605-49B7-9147-5BFB7C3593AE}" type="presParOf" srcId="{DA7E0615-9BB0-4B32-9F2C-912D63F2A974}" destId="{33E31CD9-D54F-4316-AD84-5738057EB4A4}" srcOrd="1" destOrd="0" presId="urn:microsoft.com/office/officeart/2005/8/layout/orgChart1"/>
    <dgm:cxn modelId="{34CD40C7-5AFD-42C1-8798-9EEF230457A0}" type="presParOf" srcId="{7C0D48AB-E362-43F9-92E2-BA884FD520F5}" destId="{B651D41F-1482-489F-8F3E-C7B51C860150}" srcOrd="1" destOrd="0" presId="urn:microsoft.com/office/officeart/2005/8/layout/orgChart1"/>
    <dgm:cxn modelId="{C9FCCB47-9F80-4515-9DF1-7FD354974B8B}" type="presParOf" srcId="{7C0D48AB-E362-43F9-92E2-BA884FD520F5}" destId="{8273A94A-991F-4133-8CB5-EE611F7E478F}" srcOrd="2" destOrd="0" presId="urn:microsoft.com/office/officeart/2005/8/layout/orgChart1"/>
    <dgm:cxn modelId="{A5459452-239F-4653-A9F0-B7F92BD0CE25}" type="presParOf" srcId="{42E46261-502C-470D-A39C-077C78E0EB65}" destId="{3385A755-9A3D-4A66-A1E2-DE0346FD2E7A}" srcOrd="2" destOrd="0" presId="urn:microsoft.com/office/officeart/2005/8/layout/orgChart1"/>
    <dgm:cxn modelId="{1DD0C42F-EB0C-4634-88F9-CFCB0D2ABC93}" type="presParOf" srcId="{36BA016C-AA23-4152-A895-CA9D8584540C}" destId="{535949C8-84E2-40B5-8F79-AD35F3420C4B}" srcOrd="2" destOrd="0" presId="urn:microsoft.com/office/officeart/2005/8/layout/orgChart1"/>
    <dgm:cxn modelId="{6F154D69-6666-4947-8E20-EF5C1938FFC9}" type="presParOf" srcId="{D65120C6-1289-4745-8A5F-AC0C28F7C3E0}" destId="{218EA8F4-65E3-4B21-887F-63E9BEC14285}" srcOrd="2" destOrd="0" presId="urn:microsoft.com/office/officeart/2005/8/layout/orgChart1"/>
  </dgm:cxnLst>
  <dgm:bg>
    <a:solidFill>
      <a:schemeClr val="accent5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09BF0A-5E1C-492E-AF31-18958E37DAB9}">
      <dsp:nvSpPr>
        <dsp:cNvPr id="0" name=""/>
        <dsp:cNvSpPr/>
      </dsp:nvSpPr>
      <dsp:spPr>
        <a:xfrm>
          <a:off x="7457270" y="2555650"/>
          <a:ext cx="91440" cy="2664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6463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DF458E-31D0-4E1F-9630-080E450B44A0}">
      <dsp:nvSpPr>
        <dsp:cNvPr id="0" name=""/>
        <dsp:cNvSpPr/>
      </dsp:nvSpPr>
      <dsp:spPr>
        <a:xfrm>
          <a:off x="5484785" y="1654751"/>
          <a:ext cx="2018204" cy="266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231"/>
              </a:lnTo>
              <a:lnTo>
                <a:pt x="2018204" y="133231"/>
              </a:lnTo>
              <a:lnTo>
                <a:pt x="2018204" y="266463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DCF50-060F-4462-82DA-F1AF1F5901E1}">
      <dsp:nvSpPr>
        <dsp:cNvPr id="0" name=""/>
        <dsp:cNvSpPr/>
      </dsp:nvSpPr>
      <dsp:spPr>
        <a:xfrm>
          <a:off x="4475677" y="5271106"/>
          <a:ext cx="1341591" cy="307932"/>
        </a:xfrm>
        <a:custGeom>
          <a:avLst/>
          <a:gdLst/>
          <a:ahLst/>
          <a:cxnLst/>
          <a:rect l="0" t="0" r="0" b="0"/>
          <a:pathLst>
            <a:path>
              <a:moveTo>
                <a:pt x="1341591" y="0"/>
              </a:moveTo>
              <a:lnTo>
                <a:pt x="1341591" y="174701"/>
              </a:lnTo>
              <a:lnTo>
                <a:pt x="0" y="174701"/>
              </a:lnTo>
              <a:lnTo>
                <a:pt x="0" y="307932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DB15A8-D20F-443A-A6FD-FDD6EAC2B5FD}">
      <dsp:nvSpPr>
        <dsp:cNvPr id="0" name=""/>
        <dsp:cNvSpPr/>
      </dsp:nvSpPr>
      <dsp:spPr>
        <a:xfrm>
          <a:off x="5817268" y="5271106"/>
          <a:ext cx="1685734" cy="307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701"/>
              </a:lnTo>
              <a:lnTo>
                <a:pt x="1685734" y="174701"/>
              </a:lnTo>
              <a:lnTo>
                <a:pt x="1685734" y="307932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360502-F772-4FB0-BF7E-11E7CCD8A930}">
      <dsp:nvSpPr>
        <dsp:cNvPr id="0" name=""/>
        <dsp:cNvSpPr/>
      </dsp:nvSpPr>
      <dsp:spPr>
        <a:xfrm>
          <a:off x="5771548" y="4357448"/>
          <a:ext cx="91440" cy="2792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9221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367FE-D987-4AB1-B663-6CF1F078F2F1}">
      <dsp:nvSpPr>
        <dsp:cNvPr id="0" name=""/>
        <dsp:cNvSpPr/>
      </dsp:nvSpPr>
      <dsp:spPr>
        <a:xfrm>
          <a:off x="4331520" y="3404430"/>
          <a:ext cx="535076" cy="635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800"/>
              </a:lnTo>
              <a:lnTo>
                <a:pt x="535076" y="635800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A5E020-68FA-424A-BC9C-4B154BD0A9CA}">
      <dsp:nvSpPr>
        <dsp:cNvPr id="0" name=""/>
        <dsp:cNvSpPr/>
      </dsp:nvSpPr>
      <dsp:spPr>
        <a:xfrm>
          <a:off x="2661723" y="4358641"/>
          <a:ext cx="1719626" cy="278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797"/>
              </a:lnTo>
              <a:lnTo>
                <a:pt x="1719626" y="144797"/>
              </a:lnTo>
              <a:lnTo>
                <a:pt x="1719626" y="278028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8EE6A-1FA8-444F-A67B-89D86EBE1B36}">
      <dsp:nvSpPr>
        <dsp:cNvPr id="0" name=""/>
        <dsp:cNvSpPr/>
      </dsp:nvSpPr>
      <dsp:spPr>
        <a:xfrm>
          <a:off x="634435" y="4358641"/>
          <a:ext cx="2027287" cy="278028"/>
        </a:xfrm>
        <a:custGeom>
          <a:avLst/>
          <a:gdLst/>
          <a:ahLst/>
          <a:cxnLst/>
          <a:rect l="0" t="0" r="0" b="0"/>
          <a:pathLst>
            <a:path>
              <a:moveTo>
                <a:pt x="2027287" y="0"/>
              </a:moveTo>
              <a:lnTo>
                <a:pt x="2027287" y="144797"/>
              </a:lnTo>
              <a:lnTo>
                <a:pt x="0" y="144797"/>
              </a:lnTo>
              <a:lnTo>
                <a:pt x="0" y="278028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6CDEA6-3D1A-4688-BADA-2CD9C5943AC6}">
      <dsp:nvSpPr>
        <dsp:cNvPr id="0" name=""/>
        <dsp:cNvSpPr/>
      </dsp:nvSpPr>
      <dsp:spPr>
        <a:xfrm>
          <a:off x="3456893" y="3404430"/>
          <a:ext cx="874627" cy="636992"/>
        </a:xfrm>
        <a:custGeom>
          <a:avLst/>
          <a:gdLst/>
          <a:ahLst/>
          <a:cxnLst/>
          <a:rect l="0" t="0" r="0" b="0"/>
          <a:pathLst>
            <a:path>
              <a:moveTo>
                <a:pt x="874627" y="0"/>
              </a:moveTo>
              <a:lnTo>
                <a:pt x="874627" y="636992"/>
              </a:lnTo>
              <a:lnTo>
                <a:pt x="0" y="636992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6B5FB4-1CFF-44E6-B8AF-C046235934E9}">
      <dsp:nvSpPr>
        <dsp:cNvPr id="0" name=""/>
        <dsp:cNvSpPr/>
      </dsp:nvSpPr>
      <dsp:spPr>
        <a:xfrm>
          <a:off x="2601642" y="2542885"/>
          <a:ext cx="1095442" cy="544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4327"/>
              </a:lnTo>
              <a:lnTo>
                <a:pt x="1095442" y="544327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128711-1B82-4178-856E-A9C698A87AB1}">
      <dsp:nvSpPr>
        <dsp:cNvPr id="0" name=""/>
        <dsp:cNvSpPr/>
      </dsp:nvSpPr>
      <dsp:spPr>
        <a:xfrm>
          <a:off x="588715" y="3404430"/>
          <a:ext cx="91440" cy="3185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8582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942CEC-5D9A-484D-8162-C4E31883988D}">
      <dsp:nvSpPr>
        <dsp:cNvPr id="0" name=""/>
        <dsp:cNvSpPr/>
      </dsp:nvSpPr>
      <dsp:spPr>
        <a:xfrm>
          <a:off x="1268871" y="2542885"/>
          <a:ext cx="1332770" cy="544327"/>
        </a:xfrm>
        <a:custGeom>
          <a:avLst/>
          <a:gdLst/>
          <a:ahLst/>
          <a:cxnLst/>
          <a:rect l="0" t="0" r="0" b="0"/>
          <a:pathLst>
            <a:path>
              <a:moveTo>
                <a:pt x="1332770" y="0"/>
              </a:moveTo>
              <a:lnTo>
                <a:pt x="1332770" y="544327"/>
              </a:lnTo>
              <a:lnTo>
                <a:pt x="0" y="544327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BDE38-119C-4FA7-8582-181A2766FE61}">
      <dsp:nvSpPr>
        <dsp:cNvPr id="0" name=""/>
        <dsp:cNvSpPr/>
      </dsp:nvSpPr>
      <dsp:spPr>
        <a:xfrm>
          <a:off x="2601642" y="1654751"/>
          <a:ext cx="2883143" cy="253698"/>
        </a:xfrm>
        <a:custGeom>
          <a:avLst/>
          <a:gdLst/>
          <a:ahLst/>
          <a:cxnLst/>
          <a:rect l="0" t="0" r="0" b="0"/>
          <a:pathLst>
            <a:path>
              <a:moveTo>
                <a:pt x="2883143" y="0"/>
              </a:moveTo>
              <a:lnTo>
                <a:pt x="2883143" y="120466"/>
              </a:lnTo>
              <a:lnTo>
                <a:pt x="0" y="120466"/>
              </a:lnTo>
              <a:lnTo>
                <a:pt x="0" y="253698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DF94CC-5516-48C5-B2A9-1A9BF7A0F553}">
      <dsp:nvSpPr>
        <dsp:cNvPr id="0" name=""/>
        <dsp:cNvSpPr/>
      </dsp:nvSpPr>
      <dsp:spPr>
        <a:xfrm>
          <a:off x="3753555" y="634435"/>
          <a:ext cx="1731229" cy="320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59"/>
              </a:lnTo>
              <a:lnTo>
                <a:pt x="1731229" y="187459"/>
              </a:lnTo>
              <a:lnTo>
                <a:pt x="1731229" y="320691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864793-D67F-41D0-9E21-A279DAD0C9B5}">
      <dsp:nvSpPr>
        <dsp:cNvPr id="0" name=""/>
        <dsp:cNvSpPr/>
      </dsp:nvSpPr>
      <dsp:spPr>
        <a:xfrm>
          <a:off x="588715" y="1589563"/>
          <a:ext cx="91440" cy="2664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6463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CB4AF0-8F27-49B8-B1CD-6E1650278716}">
      <dsp:nvSpPr>
        <dsp:cNvPr id="0" name=""/>
        <dsp:cNvSpPr/>
      </dsp:nvSpPr>
      <dsp:spPr>
        <a:xfrm>
          <a:off x="634435" y="634435"/>
          <a:ext cx="3119119" cy="320691"/>
        </a:xfrm>
        <a:custGeom>
          <a:avLst/>
          <a:gdLst/>
          <a:ahLst/>
          <a:cxnLst/>
          <a:rect l="0" t="0" r="0" b="0"/>
          <a:pathLst>
            <a:path>
              <a:moveTo>
                <a:pt x="3119119" y="0"/>
              </a:moveTo>
              <a:lnTo>
                <a:pt x="3119119" y="187459"/>
              </a:lnTo>
              <a:lnTo>
                <a:pt x="0" y="187459"/>
              </a:lnTo>
              <a:lnTo>
                <a:pt x="0" y="320691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07E39B-D70F-4520-BBA8-D0F0AF861766}">
      <dsp:nvSpPr>
        <dsp:cNvPr id="0" name=""/>
        <dsp:cNvSpPr/>
      </dsp:nvSpPr>
      <dsp:spPr>
        <a:xfrm>
          <a:off x="1164758" y="0"/>
          <a:ext cx="5177594" cy="634435"/>
        </a:xfrm>
        <a:prstGeom prst="rect">
          <a:avLst/>
        </a:prstGeom>
        <a:solidFill>
          <a:schemeClr val="accent3">
            <a:lumMod val="95000"/>
          </a:schemeClr>
        </a:solidFill>
        <a:ln w="381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800" b="1" kern="120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Electrochemical methods of analysis</a:t>
          </a:r>
        </a:p>
      </dsp:txBody>
      <dsp:txXfrm>
        <a:off x="1164758" y="0"/>
        <a:ext cx="5177594" cy="634435"/>
      </dsp:txXfrm>
    </dsp:sp>
    <dsp:sp modelId="{DA2C579A-20C2-46CA-9828-2ACA2408B2E2}">
      <dsp:nvSpPr>
        <dsp:cNvPr id="0" name=""/>
        <dsp:cNvSpPr/>
      </dsp:nvSpPr>
      <dsp:spPr>
        <a:xfrm>
          <a:off x="0" y="955127"/>
          <a:ext cx="1268871" cy="634435"/>
        </a:xfrm>
        <a:prstGeom prst="rect">
          <a:avLst/>
        </a:prstGeom>
        <a:solidFill>
          <a:schemeClr val="lt1"/>
        </a:solidFill>
        <a:ln w="28575" cap="flat" cmpd="sng" algn="ctr">
          <a:solidFill>
            <a:schemeClr val="tx1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b="1" kern="1200" dirty="0" smtClean="0">
              <a:solidFill>
                <a:schemeClr val="accent4">
                  <a:lumMod val="75000"/>
                  <a:lumOff val="25000"/>
                </a:schemeClr>
              </a:solidFill>
            </a:rPr>
            <a:t>Bulk methods</a:t>
          </a:r>
        </a:p>
      </dsp:txBody>
      <dsp:txXfrm>
        <a:off x="0" y="955127"/>
        <a:ext cx="1268871" cy="634435"/>
      </dsp:txXfrm>
    </dsp:sp>
    <dsp:sp modelId="{5058B2EE-E36B-4AA9-BE21-5A726A04B145}">
      <dsp:nvSpPr>
        <dsp:cNvPr id="0" name=""/>
        <dsp:cNvSpPr/>
      </dsp:nvSpPr>
      <dsp:spPr>
        <a:xfrm>
          <a:off x="0" y="1856026"/>
          <a:ext cx="1268871" cy="634435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8575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err="1" smtClean="0"/>
            <a:t>Conductimetry</a:t>
          </a:r>
          <a:endParaRPr lang="en-US" altLang="ar-EG" sz="1500" kern="1200" dirty="0" smtClean="0"/>
        </a:p>
      </dsp:txBody>
      <dsp:txXfrm>
        <a:off x="0" y="1856026"/>
        <a:ext cx="1268871" cy="634435"/>
      </dsp:txXfrm>
    </dsp:sp>
    <dsp:sp modelId="{3FBA826D-B94D-4510-8E85-B3F83BD5A061}">
      <dsp:nvSpPr>
        <dsp:cNvPr id="0" name=""/>
        <dsp:cNvSpPr/>
      </dsp:nvSpPr>
      <dsp:spPr>
        <a:xfrm>
          <a:off x="4836557" y="955127"/>
          <a:ext cx="1296457" cy="6996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b="1" kern="1200" dirty="0" smtClean="0">
              <a:solidFill>
                <a:schemeClr val="accent4">
                  <a:lumMod val="75000"/>
                  <a:lumOff val="25000"/>
                </a:schemeClr>
              </a:solidFill>
            </a:rPr>
            <a:t>Interfacial methods</a:t>
          </a:r>
        </a:p>
      </dsp:txBody>
      <dsp:txXfrm>
        <a:off x="4836557" y="955127"/>
        <a:ext cx="1296457" cy="699624"/>
      </dsp:txXfrm>
    </dsp:sp>
    <dsp:sp modelId="{C693C98F-71EB-4B36-9F8F-C81525FAAB5C}">
      <dsp:nvSpPr>
        <dsp:cNvPr id="0" name=""/>
        <dsp:cNvSpPr/>
      </dsp:nvSpPr>
      <dsp:spPr>
        <a:xfrm>
          <a:off x="1967206" y="1908449"/>
          <a:ext cx="1268871" cy="634435"/>
        </a:xfrm>
        <a:prstGeom prst="rect">
          <a:avLst/>
        </a:prstGeom>
        <a:solidFill>
          <a:schemeClr val="tx1">
            <a:lumMod val="20000"/>
            <a:lumOff val="8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smtClean="0"/>
            <a:t>Dynamic methods</a:t>
          </a:r>
        </a:p>
      </dsp:txBody>
      <dsp:txXfrm>
        <a:off x="1967206" y="1908449"/>
        <a:ext cx="1268871" cy="634435"/>
      </dsp:txXfrm>
    </dsp:sp>
    <dsp:sp modelId="{CC2B8C65-282E-41FA-B37E-0B086633B689}">
      <dsp:nvSpPr>
        <dsp:cNvPr id="0" name=""/>
        <dsp:cNvSpPr/>
      </dsp:nvSpPr>
      <dsp:spPr>
        <a:xfrm>
          <a:off x="0" y="2769994"/>
          <a:ext cx="1268871" cy="63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smtClean="0"/>
            <a:t>Controlled current</a:t>
          </a:r>
        </a:p>
      </dsp:txBody>
      <dsp:txXfrm>
        <a:off x="0" y="2769994"/>
        <a:ext cx="1268871" cy="634435"/>
      </dsp:txXfrm>
    </dsp:sp>
    <dsp:sp modelId="{68A48363-5446-493A-9F0B-721076D0F74E}">
      <dsp:nvSpPr>
        <dsp:cNvPr id="0" name=""/>
        <dsp:cNvSpPr/>
      </dsp:nvSpPr>
      <dsp:spPr>
        <a:xfrm>
          <a:off x="0" y="3723012"/>
          <a:ext cx="1268871" cy="63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smtClean="0"/>
            <a:t>Controlled current </a:t>
          </a:r>
          <a:r>
            <a:rPr lang="en-US" altLang="ar-EG" sz="1500" kern="1200" dirty="0" err="1" smtClean="0"/>
            <a:t>coulometry</a:t>
          </a:r>
          <a:endParaRPr lang="en-US" altLang="ar-EG" sz="1500" kern="1200" dirty="0" smtClean="0"/>
        </a:p>
      </dsp:txBody>
      <dsp:txXfrm>
        <a:off x="0" y="3723012"/>
        <a:ext cx="1268871" cy="634435"/>
      </dsp:txXfrm>
    </dsp:sp>
    <dsp:sp modelId="{F8F21A06-CFC5-448A-9858-4D33A1555BFB}">
      <dsp:nvSpPr>
        <dsp:cNvPr id="0" name=""/>
        <dsp:cNvSpPr/>
      </dsp:nvSpPr>
      <dsp:spPr>
        <a:xfrm>
          <a:off x="3697084" y="2769994"/>
          <a:ext cx="1268871" cy="63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smtClean="0"/>
            <a:t>controlled potential</a:t>
          </a:r>
        </a:p>
      </dsp:txBody>
      <dsp:txXfrm>
        <a:off x="3697084" y="2769994"/>
        <a:ext cx="1268871" cy="634435"/>
      </dsp:txXfrm>
    </dsp:sp>
    <dsp:sp modelId="{DB5644F4-A4A0-4504-BE4D-FB2DC12E1EE3}">
      <dsp:nvSpPr>
        <dsp:cNvPr id="0" name=""/>
        <dsp:cNvSpPr/>
      </dsp:nvSpPr>
      <dsp:spPr>
        <a:xfrm>
          <a:off x="1866552" y="3724205"/>
          <a:ext cx="1590340" cy="63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smtClean="0"/>
            <a:t>Fixed potential</a:t>
          </a:r>
        </a:p>
      </dsp:txBody>
      <dsp:txXfrm>
        <a:off x="1866552" y="3724205"/>
        <a:ext cx="1590340" cy="634435"/>
      </dsp:txXfrm>
    </dsp:sp>
    <dsp:sp modelId="{60368F1C-E5E4-4F9A-80D3-9104B7AE6377}">
      <dsp:nvSpPr>
        <dsp:cNvPr id="0" name=""/>
        <dsp:cNvSpPr/>
      </dsp:nvSpPr>
      <dsp:spPr>
        <a:xfrm>
          <a:off x="0" y="4636670"/>
          <a:ext cx="1268871" cy="63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smtClean="0"/>
            <a:t>Controlled potential </a:t>
          </a:r>
          <a:r>
            <a:rPr lang="en-US" altLang="ar-EG" sz="1500" kern="1200" dirty="0" err="1" smtClean="0"/>
            <a:t>coulometry</a:t>
          </a:r>
          <a:endParaRPr lang="en-US" altLang="ar-EG" sz="1500" kern="1200" dirty="0" smtClean="0"/>
        </a:p>
      </dsp:txBody>
      <dsp:txXfrm>
        <a:off x="0" y="4636670"/>
        <a:ext cx="1268871" cy="634435"/>
      </dsp:txXfrm>
    </dsp:sp>
    <dsp:sp modelId="{1ADF94F0-F2F0-418C-93AC-0ECD3DBB14F7}">
      <dsp:nvSpPr>
        <dsp:cNvPr id="0" name=""/>
        <dsp:cNvSpPr/>
      </dsp:nvSpPr>
      <dsp:spPr>
        <a:xfrm>
          <a:off x="3746913" y="4636670"/>
          <a:ext cx="1268871" cy="634435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err="1" smtClean="0"/>
            <a:t>Amperometry</a:t>
          </a:r>
          <a:endParaRPr lang="en-US" altLang="ar-EG" sz="1500" kern="1200" dirty="0" smtClean="0"/>
        </a:p>
      </dsp:txBody>
      <dsp:txXfrm>
        <a:off x="3746913" y="4636670"/>
        <a:ext cx="1268871" cy="634435"/>
      </dsp:txXfrm>
    </dsp:sp>
    <dsp:sp modelId="{7742EF79-CE23-4291-AC38-F306BE3BE30F}">
      <dsp:nvSpPr>
        <dsp:cNvPr id="0" name=""/>
        <dsp:cNvSpPr/>
      </dsp:nvSpPr>
      <dsp:spPr>
        <a:xfrm>
          <a:off x="4866597" y="3723012"/>
          <a:ext cx="1901341" cy="63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smtClean="0"/>
            <a:t>Variable potential</a:t>
          </a:r>
        </a:p>
      </dsp:txBody>
      <dsp:txXfrm>
        <a:off x="4866597" y="3723012"/>
        <a:ext cx="1901341" cy="634435"/>
      </dsp:txXfrm>
    </dsp:sp>
    <dsp:sp modelId="{2E69D9A9-C7D8-4F78-A2CC-DB99DE8D5AD8}">
      <dsp:nvSpPr>
        <dsp:cNvPr id="0" name=""/>
        <dsp:cNvSpPr/>
      </dsp:nvSpPr>
      <dsp:spPr>
        <a:xfrm>
          <a:off x="5182832" y="4636670"/>
          <a:ext cx="1268871" cy="634435"/>
        </a:xfrm>
        <a:prstGeom prst="rect">
          <a:avLst/>
        </a:prstGeom>
        <a:solidFill>
          <a:schemeClr val="tx1">
            <a:lumMod val="20000"/>
            <a:lumOff val="8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err="1" smtClean="0"/>
            <a:t>Voltammetry</a:t>
          </a:r>
          <a:endParaRPr lang="en-US" altLang="ar-EG" sz="1500" kern="1200" dirty="0" smtClean="0"/>
        </a:p>
      </dsp:txBody>
      <dsp:txXfrm>
        <a:off x="5182832" y="4636670"/>
        <a:ext cx="1268871" cy="634435"/>
      </dsp:txXfrm>
    </dsp:sp>
    <dsp:sp modelId="{80EC0877-B10B-437A-B4B4-A94F80ECE05E}">
      <dsp:nvSpPr>
        <dsp:cNvPr id="0" name=""/>
        <dsp:cNvSpPr/>
      </dsp:nvSpPr>
      <dsp:spPr>
        <a:xfrm>
          <a:off x="6868566" y="5579039"/>
          <a:ext cx="1268871" cy="634435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Hydrodynamic voltammetry</a:t>
          </a:r>
          <a:endParaRPr lang="ar-SA" sz="1500" kern="1200" dirty="0"/>
        </a:p>
      </dsp:txBody>
      <dsp:txXfrm>
        <a:off x="6868566" y="5579039"/>
        <a:ext cx="1268871" cy="634435"/>
      </dsp:txXfrm>
    </dsp:sp>
    <dsp:sp modelId="{EE7A47C7-7CAB-4695-AD5F-1A2172CECFB5}">
      <dsp:nvSpPr>
        <dsp:cNvPr id="0" name=""/>
        <dsp:cNvSpPr/>
      </dsp:nvSpPr>
      <dsp:spPr>
        <a:xfrm>
          <a:off x="3841241" y="5579039"/>
          <a:ext cx="1268871" cy="634435"/>
        </a:xfrm>
        <a:prstGeom prst="rect">
          <a:avLst/>
        </a:prstGeom>
        <a:solidFill>
          <a:schemeClr val="tx1">
            <a:lumMod val="60000"/>
            <a:lumOff val="40000"/>
          </a:schemeClr>
        </a:soli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b="1" kern="1200" dirty="0" err="1" smtClean="0">
              <a:solidFill>
                <a:srgbClr val="FFFF00"/>
              </a:solidFill>
            </a:rPr>
            <a:t>Polarography</a:t>
          </a:r>
          <a:endParaRPr lang="en-US" altLang="ar-EG" sz="1500" b="1" kern="1200" dirty="0" smtClean="0">
            <a:solidFill>
              <a:srgbClr val="FFFF00"/>
            </a:solidFill>
          </a:endParaRPr>
        </a:p>
      </dsp:txBody>
      <dsp:txXfrm>
        <a:off x="3841241" y="5579039"/>
        <a:ext cx="1268871" cy="634435"/>
      </dsp:txXfrm>
    </dsp:sp>
    <dsp:sp modelId="{75E5610B-A9CA-4FE4-B3A8-63A4559C2425}">
      <dsp:nvSpPr>
        <dsp:cNvPr id="0" name=""/>
        <dsp:cNvSpPr/>
      </dsp:nvSpPr>
      <dsp:spPr>
        <a:xfrm>
          <a:off x="6868554" y="1921214"/>
          <a:ext cx="1268871" cy="6344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smtClean="0"/>
            <a:t>Static methods</a:t>
          </a:r>
        </a:p>
      </dsp:txBody>
      <dsp:txXfrm>
        <a:off x="6868554" y="1921214"/>
        <a:ext cx="1268871" cy="634435"/>
      </dsp:txXfrm>
    </dsp:sp>
    <dsp:sp modelId="{1AD63A7B-121D-4522-8B24-BB1F2B19D67E}">
      <dsp:nvSpPr>
        <dsp:cNvPr id="0" name=""/>
        <dsp:cNvSpPr/>
      </dsp:nvSpPr>
      <dsp:spPr>
        <a:xfrm>
          <a:off x="6868554" y="2822113"/>
          <a:ext cx="1268871" cy="634435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1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ar-EG" sz="1500" kern="1200" dirty="0" err="1" smtClean="0"/>
            <a:t>Potentiometry</a:t>
          </a:r>
          <a:endParaRPr lang="en-US" altLang="ar-EG" sz="1500" kern="1200" dirty="0" smtClean="0"/>
        </a:p>
      </dsp:txBody>
      <dsp:txXfrm>
        <a:off x="6868554" y="2822113"/>
        <a:ext cx="1268871" cy="634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0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1024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rtl="0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10245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024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EG"/>
            </a:p>
          </p:txBody>
        </p:sp>
        <p:sp>
          <p:nvSpPr>
            <p:cNvPr id="1024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ar-EG"/>
            </a:p>
          </p:txBody>
        </p:sp>
      </p:grpSp>
      <p:sp>
        <p:nvSpPr>
          <p:cNvPr id="102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025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44F029B9-6592-45D1-90F7-85FB09341D7C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025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11FB9A-A21A-4E06-A31D-FA364D60BE6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4F8D90-95E3-45B5-9451-C71559357F9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58683-362F-4AEC-9ECB-590CE8D311C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893A1-4353-4951-8006-CC26583F25A0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B4EDE-8C6D-4214-9FB5-1EE280BE365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4F415-5996-43B2-AF9A-183A57A2A92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DB6E10-43F7-4725-9194-AEDD56D0BC9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83B9C-E305-460A-A2A3-CAE3B5747C1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65EF2-5A5A-4B06-B65E-5615AB6BAF1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9706C-C5AC-4F21-B7DB-35F304FC084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921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922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EG"/>
              </a:p>
            </p:txBody>
          </p:sp>
          <p:sp>
            <p:nvSpPr>
              <p:cNvPr id="922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ar-EG"/>
              </a:p>
            </p:txBody>
          </p:sp>
        </p:grpSp>
        <p:grpSp>
          <p:nvGrpSpPr>
            <p:cNvPr id="922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922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EG"/>
              </a:p>
            </p:txBody>
          </p:sp>
          <p:sp>
            <p:nvSpPr>
              <p:cNvPr id="922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EG"/>
              </a:p>
            </p:txBody>
          </p:sp>
        </p:grpSp>
      </p:grpSp>
      <p:sp>
        <p:nvSpPr>
          <p:cNvPr id="922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endParaRPr lang="en-US"/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endParaRPr lang="en-US"/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 rtl="0">
              <a:defRPr sz="2600" b="1">
                <a:solidFill>
                  <a:schemeClr val="bg1"/>
                </a:solidFill>
              </a:defRPr>
            </a:lvl1pPr>
          </a:lstStyle>
          <a:p>
            <a:fld id="{34741230-DC0E-4412-8F99-477FD3268EB6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1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MYDOC\electro\media\pola\audio-all.wav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9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10.wav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12.wav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4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5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6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7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8.wav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Layout" Target="../slideLayouts/slideLayout2.xml"/><Relationship Id="rId7" Type="http://schemas.openxmlformats.org/officeDocument/2006/relationships/diagramColors" Target="../diagrams/colors1.xml"/><Relationship Id="rId2" Type="http://schemas.openxmlformats.org/officeDocument/2006/relationships/audio" Target="../media/audio1.wav"/><Relationship Id="rId1" Type="http://schemas.openxmlformats.org/officeDocument/2006/relationships/tags" Target="../tags/tag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9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0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1.wav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2.wav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3.wav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3.wav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audio5.wav"/><Relationship Id="rId1" Type="http://schemas.openxmlformats.org/officeDocument/2006/relationships/tags" Target="../tags/tag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audio" Target="../media/audio6.wav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7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8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>
                <a:solidFill>
                  <a:srgbClr val="CC0066"/>
                </a:solidFill>
              </a:rPr>
              <a:t>Polarography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4221088"/>
            <a:ext cx="4013200" cy="1822450"/>
          </a:xfrm>
        </p:spPr>
        <p:txBody>
          <a:bodyPr/>
          <a:lstStyle/>
          <a:p>
            <a:pPr algn="ctr" rtl="0"/>
            <a:r>
              <a:rPr lang="en-US" dirty="0" smtClean="0"/>
              <a:t>By </a:t>
            </a:r>
          </a:p>
          <a:p>
            <a:pPr algn="ctr" rtl="0"/>
            <a:r>
              <a:rPr lang="en-US" b="1" dirty="0" smtClean="0">
                <a:solidFill>
                  <a:srgbClr val="FF0066"/>
                </a:solidFill>
              </a:rPr>
              <a:t>Prof. </a:t>
            </a:r>
            <a:r>
              <a:rPr lang="en-US" b="1" dirty="0" err="1" smtClean="0">
                <a:solidFill>
                  <a:srgbClr val="FF0066"/>
                </a:solidFill>
              </a:rPr>
              <a:t>Sayed</a:t>
            </a:r>
            <a:r>
              <a:rPr lang="en-US" b="1" dirty="0" smtClean="0">
                <a:solidFill>
                  <a:srgbClr val="FF0066"/>
                </a:solidFill>
              </a:rPr>
              <a:t> </a:t>
            </a:r>
            <a:r>
              <a:rPr lang="en-US" b="1" dirty="0" err="1" smtClean="0">
                <a:solidFill>
                  <a:srgbClr val="FF0066"/>
                </a:solidFill>
              </a:rPr>
              <a:t>Derayea</a:t>
            </a:r>
            <a:endParaRPr lang="en-US" b="1" dirty="0" smtClean="0">
              <a:solidFill>
                <a:srgbClr val="FF0066"/>
              </a:solidFill>
            </a:endParaRPr>
          </a:p>
          <a:p>
            <a:pPr algn="ctr" rtl="0"/>
            <a:endParaRPr lang="en-US" b="1" dirty="0">
              <a:solidFill>
                <a:srgbClr val="FF0066"/>
              </a:solidFill>
            </a:endParaRPr>
          </a:p>
          <a:p>
            <a:pPr algn="ctr" rtl="0"/>
            <a:r>
              <a:rPr lang="en-US" sz="2000" dirty="0" smtClean="0"/>
              <a:t>Faculty of Pharmacy</a:t>
            </a:r>
          </a:p>
          <a:p>
            <a:pPr algn="ctr" rtl="0"/>
            <a:r>
              <a:rPr lang="en-US" sz="2000" dirty="0" err="1" smtClean="0"/>
              <a:t>Minia</a:t>
            </a:r>
            <a:r>
              <a:rPr lang="en-US" sz="2000" dirty="0" smtClean="0"/>
              <a:t> University</a:t>
            </a:r>
            <a:endParaRPr lang="en-US" sz="2000" dirty="0"/>
          </a:p>
        </p:txBody>
      </p:sp>
      <p:pic>
        <p:nvPicPr>
          <p:cNvPr id="7" name="audio-all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388424" y="623731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322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>
                <a:ea typeface="MS PGothic" pitchFamily="34" charset="-128"/>
              </a:rPr>
              <a:t>Disadvantages </a:t>
            </a: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altLang="ja-JP">
              <a:ea typeface="MS PGothic" pitchFamily="34" charset="-128"/>
            </a:endParaRPr>
          </a:p>
          <a:p>
            <a:pPr algn="l" rtl="0"/>
            <a:r>
              <a:rPr lang="en-US" altLang="ja-JP">
                <a:ea typeface="MS PGothic" pitchFamily="34" charset="-128"/>
              </a:rPr>
              <a:t>Mercury is easily oxidized.</a:t>
            </a:r>
          </a:p>
          <a:p>
            <a:pPr algn="l" rtl="0"/>
            <a:r>
              <a:rPr lang="en-US" altLang="ja-JP">
                <a:ea typeface="MS PGothic" pitchFamily="34" charset="-128"/>
              </a:rPr>
              <a:t>Low sensitivity (10</a:t>
            </a:r>
            <a:r>
              <a:rPr lang="en-US" altLang="ja-JP" baseline="30000">
                <a:ea typeface="MS PGothic" pitchFamily="34" charset="-128"/>
              </a:rPr>
              <a:t>-5</a:t>
            </a:r>
            <a:r>
              <a:rPr lang="en-US" altLang="ja-JP">
                <a:ea typeface="MS PGothic" pitchFamily="34" charset="-128"/>
              </a:rPr>
              <a:t> M).</a:t>
            </a:r>
          </a:p>
          <a:p>
            <a:pPr algn="l" rtl="0"/>
            <a:r>
              <a:rPr lang="en-US" altLang="ja-JP">
                <a:ea typeface="MS PGothic" pitchFamily="34" charset="-128"/>
              </a:rPr>
              <a:t>Difficulties in its use </a:t>
            </a:r>
          </a:p>
          <a:p>
            <a:pPr algn="l" rtl="0"/>
            <a:r>
              <a:rPr lang="en-US" altLang="ja-JP">
                <a:ea typeface="MS PGothic" pitchFamily="34" charset="-128"/>
              </a:rPr>
              <a:t>Mercury toxicity.</a:t>
            </a:r>
            <a:endParaRPr lang="en-US"/>
          </a:p>
        </p:txBody>
      </p:sp>
      <p:pic>
        <p:nvPicPr>
          <p:cNvPr id="5" name="~PP228.WAV">
            <a:hlinkClick r:id="" action="ppaction://media"/>
          </p:cNvPr>
          <p:cNvPicPr>
            <a:picLocks noRot="1" noChangeAspect="1"/>
          </p:cNvPicPr>
          <p:nvPr>
            <a:wavAudioFile r:embed="rId1" name="~PP228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41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>
                <a:solidFill>
                  <a:schemeClr val="tx1"/>
                </a:solidFill>
              </a:rPr>
              <a:t>Polarographic maxima</a:t>
            </a:r>
          </a:p>
        </p:txBody>
      </p:sp>
      <p:pic>
        <p:nvPicPr>
          <p:cNvPr id="23557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0325" y="2420938"/>
            <a:ext cx="5618163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2051050" y="2420938"/>
            <a:ext cx="1655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/>
            <a:r>
              <a:rPr lang="en-US"/>
              <a:t>Polarographic maximum</a:t>
            </a:r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3635375" y="2708275"/>
            <a:ext cx="50482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EG"/>
          </a:p>
        </p:txBody>
      </p:sp>
      <p:pic>
        <p:nvPicPr>
          <p:cNvPr id="7" name="~PP2631.WAV">
            <a:hlinkClick r:id="" action="ppaction://media"/>
          </p:cNvPr>
          <p:cNvPicPr>
            <a:picLocks noRot="1" noChangeAspect="1"/>
          </p:cNvPicPr>
          <p:nvPr>
            <a:wavAudioFile r:embed="rId1" name="~PP2631.WAV"/>
          </p:nvPr>
        </p:nvPicPr>
        <p:blipFill>
          <a:blip r:embed="rId4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22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Minimization of </a:t>
            </a:r>
            <a:r>
              <a:rPr lang="en-US" dirty="0" err="1" smtClean="0"/>
              <a:t>polarographic</a:t>
            </a:r>
            <a:r>
              <a:rPr lang="en-US" dirty="0" smtClean="0"/>
              <a:t> maxima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305800" cy="3724275"/>
          </a:xfrm>
        </p:spPr>
        <p:txBody>
          <a:bodyPr/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maximum may be reduced or completely removed by adding a maximum suppressor. 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usually a simple gelatinous material (for example Triton X-100 or gelatin) that greatly slows down the migration of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analyte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ions to the surface of the electrode. 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accumulation of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analyte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ions is greatly reduced and the maximum in the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polarogram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suppressed. 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Care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 be taken to avoid adding excess of these maxima suppressor, because they can change the solution viscosity and reduce the magnitude of the diffusion current.</a:t>
            </a:r>
            <a:endParaRPr lang="ar-EG" sz="2400" dirty="0"/>
          </a:p>
        </p:txBody>
      </p:sp>
      <p:pic>
        <p:nvPicPr>
          <p:cNvPr id="5" name="~PP578.WAV">
            <a:hlinkClick r:id="" action="ppaction://media"/>
          </p:cNvPr>
          <p:cNvPicPr>
            <a:picLocks noRot="1" noChangeAspect="1"/>
          </p:cNvPicPr>
          <p:nvPr>
            <a:wavAudioFile r:embed="rId1" name="~PP578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9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Oxygen waves</a:t>
            </a:r>
          </a:p>
        </p:txBody>
      </p:sp>
      <p:pic>
        <p:nvPicPr>
          <p:cNvPr id="25604" name="Object 1"/>
          <p:cNvPicPr>
            <a:picLocks noChangeArrowheads="1"/>
          </p:cNvPicPr>
          <p:nvPr/>
        </p:nvPicPr>
        <p:blipFill>
          <a:blip r:embed="rId3" cstate="print"/>
          <a:srcRect l="-2823" t="-351" b="-1608"/>
          <a:stretch>
            <a:fillRect/>
          </a:stretch>
        </p:blipFill>
        <p:spPr bwMode="auto">
          <a:xfrm>
            <a:off x="1258888" y="2420938"/>
            <a:ext cx="619283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~PP2232.WAV">
            <a:hlinkClick r:id="" action="ppaction://media"/>
          </p:cNvPr>
          <p:cNvPicPr>
            <a:picLocks noRot="1" noChangeAspect="1"/>
          </p:cNvPicPr>
          <p:nvPr>
            <a:wavAudioFile r:embed="rId1" name="~PP2232.WAV"/>
          </p:nvPr>
        </p:nvPicPr>
        <p:blipFill>
          <a:blip r:embed="rId4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53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 of oxygen waves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altLang="ja-JP" b="1" dirty="0">
                <a:solidFill>
                  <a:srgbClr val="CC0066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The first wave </a:t>
            </a:r>
          </a:p>
          <a:p>
            <a:pPr algn="ctr" rtl="0">
              <a:buFont typeface="Wingdings" pitchFamily="2" charset="2"/>
              <a:buNone/>
            </a:pP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O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+ 2H</a:t>
            </a:r>
            <a:r>
              <a:rPr lang="en-US" altLang="ja-JP" baseline="30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+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+ 2 e</a:t>
            </a:r>
            <a:r>
              <a:rPr lang="en-US" altLang="ja-JP" baseline="30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⇄ H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O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(in acidic medium)</a:t>
            </a:r>
          </a:p>
          <a:p>
            <a:pPr algn="ctr" rtl="0">
              <a:buFont typeface="Wingdings" pitchFamily="2" charset="2"/>
              <a:buNone/>
            </a:pP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O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+ 2H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O + 2 e</a:t>
            </a:r>
            <a:r>
              <a:rPr lang="en-US" altLang="ja-JP" baseline="30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⇄ 2H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O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(neutral/alkaline)</a:t>
            </a:r>
          </a:p>
          <a:p>
            <a:pPr algn="l" rtl="0"/>
            <a:endParaRPr lang="en-US" altLang="ja-JP" dirty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algn="l" rtl="0"/>
            <a:r>
              <a:rPr lang="en-US" altLang="ja-JP" b="1" dirty="0">
                <a:solidFill>
                  <a:srgbClr val="CC0066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The second wave</a:t>
            </a:r>
          </a:p>
          <a:p>
            <a:pPr algn="ctr" rtl="0">
              <a:buFont typeface="Wingdings" pitchFamily="2" charset="2"/>
              <a:buNone/>
            </a:pP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H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O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+ 2H</a:t>
            </a:r>
            <a:r>
              <a:rPr lang="en-US" altLang="ja-JP" baseline="30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+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+ 2 e</a:t>
            </a:r>
            <a:r>
              <a:rPr lang="en-US" altLang="ja-JP" baseline="30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⇄ 2H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O (in acidic medium)</a:t>
            </a:r>
          </a:p>
          <a:p>
            <a:pPr algn="ctr" rtl="0">
              <a:buFont typeface="Wingdings" pitchFamily="2" charset="2"/>
              <a:buNone/>
            </a:pP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H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O</a:t>
            </a:r>
            <a:r>
              <a:rPr lang="en-US" altLang="ja-JP" baseline="-25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           + 2 e</a:t>
            </a:r>
            <a:r>
              <a:rPr lang="en-US" altLang="ja-JP" baseline="30000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⇄ </a:t>
            </a:r>
            <a:r>
              <a:rPr lang="en-US" altLang="ja-JP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2OH</a:t>
            </a:r>
            <a:r>
              <a:rPr lang="en-US" altLang="ja-JP" baseline="30000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</a:t>
            </a:r>
            <a:r>
              <a:rPr lang="en-US" altLang="ja-JP" dirty="0" smtClean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n-US" altLang="ja-JP" dirty="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(in alkaline medium)</a:t>
            </a:r>
            <a:endParaRPr lang="en-US" dirty="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</p:txBody>
      </p:sp>
      <p:pic>
        <p:nvPicPr>
          <p:cNvPr id="5" name="~PP242.WAV">
            <a:hlinkClick r:id="" action="ppaction://media"/>
          </p:cNvPr>
          <p:cNvPicPr>
            <a:picLocks noRot="1" noChangeAspect="1"/>
          </p:cNvPicPr>
          <p:nvPr>
            <a:wavAudioFile r:embed="rId1" name="~PP242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9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Removal of oxygen waves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068638"/>
            <a:ext cx="7693025" cy="3017837"/>
          </a:xfrm>
        </p:spPr>
        <p:txBody>
          <a:bodyPr/>
          <a:lstStyle/>
          <a:p>
            <a:pPr algn="l" rtl="0"/>
            <a:r>
              <a:rPr lang="en-US"/>
              <a:t>Physically by bubbling inert gas.</a:t>
            </a:r>
          </a:p>
          <a:p>
            <a:pPr algn="l" rtl="0"/>
            <a:endParaRPr lang="en-US"/>
          </a:p>
          <a:p>
            <a:pPr algn="l" rtl="0"/>
            <a:r>
              <a:rPr lang="en-US"/>
              <a:t>Chemically by addition of hydrazine</a:t>
            </a:r>
          </a:p>
          <a:p>
            <a:pPr algn="ctr" rtl="0">
              <a:buFont typeface="Wingdings" pitchFamily="2" charset="2"/>
              <a:buNone/>
            </a:pPr>
            <a:r>
              <a:rPr lang="en-US"/>
              <a:t>N</a:t>
            </a:r>
            <a:r>
              <a:rPr lang="en-US" baseline="-25000"/>
              <a:t>2</a:t>
            </a:r>
            <a:r>
              <a:rPr lang="en-US"/>
              <a:t>H</a:t>
            </a:r>
            <a:r>
              <a:rPr lang="en-US" baseline="-25000"/>
              <a:t>4</a:t>
            </a:r>
            <a:r>
              <a:rPr lang="en-US"/>
              <a:t> + O</a:t>
            </a:r>
            <a:r>
              <a:rPr lang="en-US" baseline="-25000"/>
              <a:t>2</a:t>
            </a:r>
            <a:r>
              <a:rPr lang="en-US"/>
              <a:t>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N</a:t>
            </a:r>
            <a:r>
              <a:rPr lang="en-US" baseline="-25000"/>
              <a:t>2</a:t>
            </a:r>
            <a:r>
              <a:rPr lang="en-US"/>
              <a:t> + 2H</a:t>
            </a:r>
            <a:r>
              <a:rPr lang="en-US" baseline="-25000"/>
              <a:t>2</a:t>
            </a:r>
            <a:r>
              <a:rPr lang="en-US"/>
              <a:t>O </a:t>
            </a:r>
          </a:p>
          <a:p>
            <a:pPr algn="ctr" rtl="0"/>
            <a:endParaRPr lang="en-US"/>
          </a:p>
        </p:txBody>
      </p:sp>
      <p:pic>
        <p:nvPicPr>
          <p:cNvPr id="5" name="~PP1646.WAV">
            <a:hlinkClick r:id="" action="ppaction://media"/>
          </p:cNvPr>
          <p:cNvPicPr>
            <a:picLocks noRot="1" noChangeAspect="1"/>
          </p:cNvPicPr>
          <p:nvPr>
            <a:wavAudioFile r:embed="rId1" name="~PP1646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29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>
                <a:ea typeface="MS PGothic" pitchFamily="34" charset="-128"/>
              </a:rPr>
              <a:t>APPLICATIONS OF POLAROGRAPHY </a:t>
            </a:r>
            <a:br>
              <a:rPr lang="en-US" altLang="ja-JP" sz="3200">
                <a:ea typeface="MS PGothic" pitchFamily="34" charset="-128"/>
              </a:rPr>
            </a:br>
            <a:r>
              <a:rPr lang="en-US" sz="3200">
                <a:solidFill>
                  <a:srgbClr val="CC0066"/>
                </a:solidFill>
              </a:rPr>
              <a:t>Inorganic applications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algn="l" rtl="0">
              <a:lnSpc>
                <a:spcPct val="90000"/>
              </a:lnSpc>
            </a:pPr>
            <a:endParaRPr lang="en-US" altLang="ja-JP">
              <a:ea typeface="MS PGothic" pitchFamily="34" charset="-128"/>
            </a:endParaRPr>
          </a:p>
          <a:p>
            <a:pPr marL="533400" indent="-533400" algn="l" rtl="0">
              <a:lnSpc>
                <a:spcPct val="90000"/>
              </a:lnSpc>
            </a:pPr>
            <a:r>
              <a:rPr lang="en-US" altLang="ja-JP">
                <a:ea typeface="MS PGothic" pitchFamily="34" charset="-128"/>
              </a:rPr>
              <a:t>Most metal ions (reduced)</a:t>
            </a:r>
          </a:p>
          <a:p>
            <a:pPr marL="533400" indent="-533400" algn="l" rtl="0">
              <a:lnSpc>
                <a:spcPct val="90000"/>
              </a:lnSpc>
            </a:pPr>
            <a:r>
              <a:rPr lang="en-US" altLang="ja-JP">
                <a:ea typeface="MS PGothic" pitchFamily="34" charset="-128"/>
              </a:rPr>
              <a:t>Mixtures of electro-active ions may </a:t>
            </a:r>
            <a:br>
              <a:rPr lang="en-US" altLang="ja-JP">
                <a:ea typeface="MS PGothic" pitchFamily="34" charset="-128"/>
              </a:rPr>
            </a:br>
            <a:r>
              <a:rPr lang="en-US" altLang="ja-JP">
                <a:ea typeface="MS PGothic" pitchFamily="34" charset="-128"/>
              </a:rPr>
              <a:t> </a:t>
            </a:r>
            <a:r>
              <a:rPr lang="en-US" altLang="ja-JP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∆</a:t>
            </a:r>
            <a:r>
              <a:rPr lang="en-US" altLang="ja-JP">
                <a:ea typeface="MS PGothic" pitchFamily="34" charset="-128"/>
              </a:rPr>
              <a:t>E</a:t>
            </a:r>
            <a:r>
              <a:rPr lang="en-US" altLang="ja-JP" baseline="-25000">
                <a:ea typeface="MS PGothic" pitchFamily="34" charset="-128"/>
              </a:rPr>
              <a:t>1/2</a:t>
            </a:r>
            <a:r>
              <a:rPr lang="en-US" altLang="ja-JP">
                <a:ea typeface="MS PGothic" pitchFamily="34" charset="-128"/>
              </a:rPr>
              <a:t> &gt;= 0.4 Volt for singly charged ions </a:t>
            </a:r>
            <a:br>
              <a:rPr lang="en-US" altLang="ja-JP">
                <a:ea typeface="MS PGothic" pitchFamily="34" charset="-128"/>
              </a:rPr>
            </a:br>
            <a:r>
              <a:rPr lang="en-US" altLang="ja-JP">
                <a:ea typeface="MS PGothic" pitchFamily="34" charset="-128"/>
              </a:rPr>
              <a:t>               0.2 Volt for doubly charged ions</a:t>
            </a:r>
          </a:p>
          <a:p>
            <a:pPr marL="533400" indent="-533400" algn="l" rtl="0">
              <a:lnSpc>
                <a:spcPct val="90000"/>
              </a:lnSpc>
            </a:pPr>
            <a:r>
              <a:rPr lang="en-US" altLang="ja-JP">
                <a:ea typeface="MS PGothic" pitchFamily="34" charset="-128"/>
              </a:rPr>
              <a:t>Inorganic anions.</a:t>
            </a:r>
          </a:p>
          <a:p>
            <a:pPr marL="533400" indent="-533400" algn="l" rtl="0">
              <a:lnSpc>
                <a:spcPct val="90000"/>
              </a:lnSpc>
            </a:pPr>
            <a:r>
              <a:rPr lang="en-US" altLang="ja-JP">
                <a:ea typeface="MS PGothic" pitchFamily="34" charset="-128"/>
              </a:rPr>
              <a:t>Dissolved oxygen in solution. </a:t>
            </a:r>
          </a:p>
          <a:p>
            <a:pPr marL="533400" indent="-533400" algn="l" rtl="0">
              <a:lnSpc>
                <a:spcPct val="90000"/>
              </a:lnSpc>
            </a:pPr>
            <a:r>
              <a:rPr lang="en-US" altLang="ja-JP">
                <a:ea typeface="MS PGothic" pitchFamily="34" charset="-128"/>
              </a:rPr>
              <a:t>Oxidation states of a metal in solution. </a:t>
            </a:r>
            <a:endParaRPr lang="en-US"/>
          </a:p>
        </p:txBody>
      </p:sp>
      <p:pic>
        <p:nvPicPr>
          <p:cNvPr id="5" name="~PP3440.WAV">
            <a:hlinkClick r:id="" action="ppaction://media"/>
          </p:cNvPr>
          <p:cNvPicPr>
            <a:picLocks noRot="1" noChangeAspect="1"/>
          </p:cNvPicPr>
          <p:nvPr>
            <a:wavAudioFile r:embed="rId1" name="~PP3440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67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altLang="ja-JP" sz="3200">
                <a:ea typeface="MS PGothic" pitchFamily="34" charset="-128"/>
              </a:rPr>
              <a:t>APPLICATIONS OF POLAROGRAPHY </a:t>
            </a:r>
            <a:br>
              <a:rPr lang="en-US" altLang="ja-JP" sz="3200">
                <a:ea typeface="MS PGothic" pitchFamily="34" charset="-128"/>
              </a:rPr>
            </a:br>
            <a:r>
              <a:rPr lang="en-US" sz="3200">
                <a:solidFill>
                  <a:srgbClr val="CC0066"/>
                </a:solidFill>
              </a:rPr>
              <a:t>Organic applications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algn="l" rtl="0">
              <a:lnSpc>
                <a:spcPct val="90000"/>
              </a:lnSpc>
            </a:pPr>
            <a:endParaRPr lang="en-US" altLang="ja-JP">
              <a:ea typeface="MS PGothic" pitchFamily="34" charset="-128"/>
            </a:endParaRPr>
          </a:p>
          <a:p>
            <a:pPr marL="533400" indent="-533400" algn="l" rtl="0">
              <a:lnSpc>
                <a:spcPct val="90000"/>
              </a:lnSpc>
            </a:pPr>
            <a:r>
              <a:rPr lang="en-US" altLang="ja-JP">
                <a:ea typeface="MS PGothic" pitchFamily="34" charset="-128"/>
              </a:rPr>
              <a:t>Most of the reducible organic substances (aldehyde, ketons, acids, nitro , etc. ) </a:t>
            </a:r>
          </a:p>
          <a:p>
            <a:pPr marL="533400" indent="-533400" algn="l" rtl="0">
              <a:lnSpc>
                <a:spcPct val="90000"/>
              </a:lnSpc>
            </a:pPr>
            <a:r>
              <a:rPr lang="en-US" altLang="ja-JP">
                <a:ea typeface="MS PGothic" pitchFamily="34" charset="-128"/>
              </a:rPr>
              <a:t>Easily oxidizable organic substances</a:t>
            </a:r>
          </a:p>
          <a:p>
            <a:pPr marL="533400" indent="-533400" algn="l" rtl="0">
              <a:lnSpc>
                <a:spcPct val="90000"/>
              </a:lnSpc>
            </a:pPr>
            <a:endParaRPr lang="en-US" altLang="ja-JP">
              <a:ea typeface="MS PGothic" pitchFamily="34" charset="-128"/>
            </a:endParaRPr>
          </a:p>
          <a:p>
            <a:pPr marL="533400" indent="-53340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>
                <a:ea typeface="MS PGothic" pitchFamily="34" charset="-128"/>
              </a:rPr>
              <a:t>Notes:</a:t>
            </a:r>
          </a:p>
          <a:p>
            <a:pPr marL="533400" indent="-533400" algn="l" rtl="0">
              <a:lnSpc>
                <a:spcPct val="90000"/>
              </a:lnSpc>
            </a:pPr>
            <a:r>
              <a:rPr lang="en-US" altLang="ja-JP">
                <a:ea typeface="MS PGothic" pitchFamily="34" charset="-128"/>
              </a:rPr>
              <a:t>Careful selection of solvent </a:t>
            </a:r>
          </a:p>
          <a:p>
            <a:pPr marL="533400" indent="-533400" algn="l" rtl="0">
              <a:lnSpc>
                <a:spcPct val="90000"/>
              </a:lnSpc>
            </a:pPr>
            <a:r>
              <a:rPr lang="en-US"/>
              <a:t>pH should be controlled.</a:t>
            </a:r>
          </a:p>
        </p:txBody>
      </p:sp>
      <p:pic>
        <p:nvPicPr>
          <p:cNvPr id="5" name="~PP1200.WAV">
            <a:hlinkClick r:id="" action="ppaction://media"/>
          </p:cNvPr>
          <p:cNvPicPr>
            <a:picLocks noRot="1" noChangeAspect="1"/>
          </p:cNvPicPr>
          <p:nvPr>
            <a:wavAudioFile r:embed="rId1" name="~PP1200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72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of the solvent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305800" cy="3724275"/>
          </a:xfrm>
        </p:spPr>
        <p:txBody>
          <a:bodyPr/>
          <a:lstStyle/>
          <a:p>
            <a:pPr lvl="0" algn="l" rtl="0"/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solvent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:-</a:t>
            </a:r>
          </a:p>
          <a:p>
            <a:pPr lvl="1" algn="l" rtl="0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must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able to dissolve a supporting electrolyte and the 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analyte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 algn="l" rtl="0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should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be reduced easily, and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 algn="l" rtl="0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necessary be buffered.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 algn="l" rtl="0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Further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it must conduct electricity.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algn="l" rtl="0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most popular being water. </a:t>
            </a:r>
          </a:p>
          <a:p>
            <a:pPr lvl="0" algn="l" rtl="0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dissolve organic compounds in water, a second solvent, such as ethanol, acetone,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acetonitrile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acetic acid or </a:t>
            </a:r>
            <a:r>
              <a:rPr lang="en-US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dioxane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may first be mixed with water. </a:t>
            </a:r>
          </a:p>
          <a:p>
            <a:pPr algn="l" rtl="0"/>
            <a:endParaRPr lang="ar-EG" sz="2400" dirty="0"/>
          </a:p>
        </p:txBody>
      </p:sp>
      <p:pic>
        <p:nvPicPr>
          <p:cNvPr id="5" name="~PP2448.WAV">
            <a:hlinkClick r:id="" action="ppaction://media"/>
          </p:cNvPr>
          <p:cNvPicPr>
            <a:picLocks noRot="1" noChangeAspect="1"/>
          </p:cNvPicPr>
          <p:nvPr>
            <a:wavAudioFile r:embed="rId1" name="~PP2448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1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 control of the solution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362200"/>
            <a:ext cx="8460432" cy="3724275"/>
          </a:xfrm>
        </p:spPr>
        <p:txBody>
          <a:bodyPr/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the solution should be control with a buffer. 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 because of the reduction of organic substances usually involves the reduction of a hydrogen on the molecule. </a:t>
            </a:r>
            <a:endParaRPr lang="en-U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this case, the buffer serves as the supporting electrolyte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usual choice for the analysis of simple organic pharmaceuticals would be </a:t>
            </a:r>
            <a:r>
              <a:rPr lang="en-US" sz="24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an aqueous alcoholic (e.g. 80% buffer-20% methanol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solution containing a simple salt as supporting electrolyte (e.g. at least </a:t>
            </a:r>
            <a:r>
              <a:rPr lang="en-US" sz="2400" dirty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0.01 M potassium </a:t>
            </a:r>
            <a:r>
              <a:rPr lang="en-US" sz="2400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chloride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Simple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buffer solutions are effective over narrow pH ranges, but mixed buffer systems, e.g. Britton-Robinson buffer, are more versatile when the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polarographic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of an organic species is be fully investigated.</a:t>
            </a:r>
            <a:endParaRPr lang="ar-EG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~PP4071.WAV">
            <a:hlinkClick r:id="" action="ppaction://media"/>
          </p:cNvPr>
          <p:cNvPicPr>
            <a:picLocks noRot="1" noChangeAspect="1"/>
          </p:cNvPicPr>
          <p:nvPr>
            <a:wavAudioFile r:embed="rId1" name="~PP4071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4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8028384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graphicFrame>
        <p:nvGraphicFramePr>
          <p:cNvPr id="4" name="رسم تخطيطي 1"/>
          <p:cNvGraphicFramePr/>
          <p:nvPr/>
        </p:nvGraphicFramePr>
        <p:xfrm>
          <a:off x="827584" y="404664"/>
          <a:ext cx="8208963" cy="6213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Striped Right Arrow 4"/>
          <p:cNvSpPr/>
          <p:nvPr/>
        </p:nvSpPr>
        <p:spPr>
          <a:xfrm>
            <a:off x="3419872" y="6093296"/>
            <a:ext cx="936104" cy="476672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 dirty="0">
              <a:solidFill>
                <a:srgbClr val="00B0F0"/>
              </a:solidFill>
            </a:endParaRPr>
          </a:p>
        </p:txBody>
      </p:sp>
      <p:pic>
        <p:nvPicPr>
          <p:cNvPr id="7" name="~PP1309.WAV">
            <a:hlinkClick r:id="" action="ppaction://media"/>
          </p:cNvPr>
          <p:cNvPicPr>
            <a:picLocks noRot="1" noChangeAspect="1"/>
          </p:cNvPicPr>
          <p:nvPr>
            <a:wavAudioFile r:embed="rId2" name="~PP1309.WAV"/>
          </p:nvPr>
        </p:nvPicPr>
        <p:blipFill>
          <a:blip r:embed="rId9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2571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Careful choice of buffer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buFont typeface="Wingdings" pitchFamily="2" charset="2"/>
              <a:buNone/>
            </a:pPr>
            <a:r>
              <a:rPr lang="en-US" altLang="ja-JP" sz="2400" dirty="0">
                <a:ea typeface="MS PGothic" pitchFamily="34" charset="-128"/>
              </a:rPr>
              <a:t>Care must be taken to ensure that </a:t>
            </a:r>
          </a:p>
          <a:p>
            <a:pPr algn="l" rtl="0"/>
            <a:r>
              <a:rPr lang="en-US" altLang="ja-JP" sz="2400" dirty="0">
                <a:ea typeface="MS PGothic" pitchFamily="34" charset="-128"/>
              </a:rPr>
              <a:t>no ions in the electrolyte interact with the </a:t>
            </a:r>
            <a:r>
              <a:rPr lang="en-US" altLang="ja-JP" sz="2400" dirty="0" err="1" smtClean="0">
                <a:ea typeface="MS PGothic" pitchFamily="34" charset="-128"/>
              </a:rPr>
              <a:t>analyte</a:t>
            </a:r>
            <a:endParaRPr lang="en-US" altLang="ja-JP" sz="2400" dirty="0">
              <a:ea typeface="MS PGothic" pitchFamily="34" charset="-128"/>
            </a:endParaRPr>
          </a:p>
          <a:p>
            <a:pPr algn="l" rtl="0"/>
            <a:r>
              <a:rPr lang="en-US" altLang="ja-JP" sz="2400" dirty="0">
                <a:ea typeface="MS PGothic" pitchFamily="34" charset="-128"/>
              </a:rPr>
              <a:t>pH changes do not affect its stability, and that </a:t>
            </a:r>
          </a:p>
          <a:p>
            <a:pPr algn="l" rtl="0"/>
            <a:r>
              <a:rPr lang="en-US" altLang="ja-JP" sz="2400" dirty="0">
                <a:ea typeface="MS PGothic" pitchFamily="34" charset="-128"/>
              </a:rPr>
              <a:t>the use of aqueous/alcoholic solvents </a:t>
            </a:r>
            <a:r>
              <a:rPr lang="en-US" altLang="ja-JP" sz="2400" dirty="0" smtClean="0">
                <a:ea typeface="MS PGothic" pitchFamily="34" charset="-128"/>
              </a:rPr>
              <a:t>does </a:t>
            </a:r>
            <a:r>
              <a:rPr lang="en-US" altLang="ja-JP" sz="2400" dirty="0">
                <a:ea typeface="MS PGothic" pitchFamily="34" charset="-128"/>
              </a:rPr>
              <a:t>not cause changes in </a:t>
            </a:r>
            <a:endParaRPr lang="en-US" altLang="ja-JP" sz="2400" dirty="0" smtClean="0">
              <a:ea typeface="MS PGothic" pitchFamily="34" charset="-128"/>
            </a:endParaRPr>
          </a:p>
          <a:p>
            <a:pPr lvl="1" algn="l" rtl="0"/>
            <a:r>
              <a:rPr lang="en-US" altLang="ja-JP" dirty="0" smtClean="0">
                <a:ea typeface="MS PGothic" pitchFamily="34" charset="-128"/>
              </a:rPr>
              <a:t>the </a:t>
            </a:r>
            <a:r>
              <a:rPr lang="en-US" altLang="ja-JP" dirty="0">
                <a:ea typeface="MS PGothic" pitchFamily="34" charset="-128"/>
              </a:rPr>
              <a:t>E</a:t>
            </a:r>
            <a:r>
              <a:rPr lang="en-US" altLang="ja-JP" baseline="-25000" dirty="0">
                <a:ea typeface="MS PGothic" pitchFamily="34" charset="-128"/>
              </a:rPr>
              <a:t>1/2 </a:t>
            </a:r>
            <a:r>
              <a:rPr lang="en-US" altLang="ja-JP" dirty="0">
                <a:ea typeface="MS PGothic" pitchFamily="34" charset="-128"/>
              </a:rPr>
              <a:t>of the </a:t>
            </a:r>
            <a:r>
              <a:rPr lang="en-US" altLang="ja-JP" dirty="0" err="1">
                <a:ea typeface="MS PGothic" pitchFamily="34" charset="-128"/>
              </a:rPr>
              <a:t>electroactive</a:t>
            </a:r>
            <a:r>
              <a:rPr lang="en-US" altLang="ja-JP" dirty="0">
                <a:ea typeface="MS PGothic" pitchFamily="34" charset="-128"/>
              </a:rPr>
              <a:t> species, </a:t>
            </a:r>
            <a:endParaRPr lang="en-US" altLang="ja-JP" dirty="0" smtClean="0">
              <a:ea typeface="MS PGothic" pitchFamily="34" charset="-128"/>
            </a:endParaRPr>
          </a:p>
          <a:p>
            <a:pPr lvl="1" algn="l" rtl="0"/>
            <a:r>
              <a:rPr lang="en-US" altLang="ja-JP" dirty="0" smtClean="0">
                <a:ea typeface="MS PGothic" pitchFamily="34" charset="-128"/>
              </a:rPr>
              <a:t>the </a:t>
            </a:r>
            <a:r>
              <a:rPr lang="en-US" altLang="ja-JP" dirty="0">
                <a:ea typeface="MS PGothic" pitchFamily="34" charset="-128"/>
              </a:rPr>
              <a:t>limiting current values, or </a:t>
            </a:r>
            <a:endParaRPr lang="en-US" altLang="ja-JP" dirty="0" smtClean="0">
              <a:ea typeface="MS PGothic" pitchFamily="34" charset="-128"/>
            </a:endParaRPr>
          </a:p>
          <a:p>
            <a:pPr lvl="1" algn="l" rtl="0"/>
            <a:r>
              <a:rPr lang="en-US" altLang="ja-JP" dirty="0" smtClean="0">
                <a:ea typeface="MS PGothic" pitchFamily="34" charset="-128"/>
              </a:rPr>
              <a:t>the </a:t>
            </a:r>
            <a:r>
              <a:rPr lang="en-US" altLang="ja-JP" dirty="0">
                <a:ea typeface="MS PGothic" pitchFamily="34" charset="-128"/>
              </a:rPr>
              <a:t>reduction mechanism involved, which might lead to </a:t>
            </a:r>
            <a:r>
              <a:rPr lang="en-US" altLang="ja-JP" dirty="0" smtClean="0">
                <a:ea typeface="MS PGothic" pitchFamily="34" charset="-128"/>
              </a:rPr>
              <a:t>errors in the analysis</a:t>
            </a:r>
            <a:r>
              <a:rPr lang="en-US" altLang="ja-JP" dirty="0">
                <a:ea typeface="MS PGothic" pitchFamily="34" charset="-128"/>
              </a:rPr>
              <a:t>. </a:t>
            </a:r>
            <a:endParaRPr lang="en-US" dirty="0"/>
          </a:p>
        </p:txBody>
      </p:sp>
      <p:pic>
        <p:nvPicPr>
          <p:cNvPr id="5" name="~PP1082.WAV">
            <a:hlinkClick r:id="" action="ppaction://media"/>
          </p:cNvPr>
          <p:cNvPicPr>
            <a:picLocks noRot="1" noChangeAspect="1"/>
          </p:cNvPicPr>
          <p:nvPr>
            <a:wavAudioFile r:embed="rId1" name="~PP1082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99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b="0">
                <a:ea typeface="MS PGothic" pitchFamily="34" charset="-128"/>
              </a:rPr>
              <a:t>Some functional groups reducible in polarography.</a:t>
            </a:r>
            <a:endParaRPr lang="en-US" sz="320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400" dirty="0">
                <a:ea typeface="MS PGothic" pitchFamily="34" charset="-128"/>
              </a:rPr>
              <a:t>Imines			</a:t>
            </a:r>
            <a:r>
              <a:rPr lang="en-US" altLang="ja-JP" sz="2400" dirty="0" err="1">
                <a:ea typeface="MS PGothic" pitchFamily="34" charset="-128"/>
              </a:rPr>
              <a:t>Dienes</a:t>
            </a:r>
            <a:r>
              <a:rPr lang="en-US" altLang="ja-JP" sz="2400" dirty="0">
                <a:ea typeface="MS PGothic" pitchFamily="34" charset="-128"/>
              </a:rPr>
              <a:t>``		</a:t>
            </a:r>
            <a:r>
              <a:rPr lang="en-US" altLang="ja-JP" sz="2400" dirty="0" err="1">
                <a:ea typeface="MS PGothic" pitchFamily="34" charset="-128"/>
              </a:rPr>
              <a:t>Oxime</a:t>
            </a:r>
            <a:endParaRPr lang="en-US" altLang="ja-JP" sz="2400" dirty="0">
              <a:ea typeface="MS PGothic" pitchFamily="34" charset="-128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400" dirty="0">
                <a:ea typeface="MS PGothic" pitchFamily="34" charset="-128"/>
              </a:rPr>
              <a:t>Alkynes		</a:t>
            </a:r>
            <a:r>
              <a:rPr lang="en-US" altLang="ja-JP" sz="2400" dirty="0" err="1">
                <a:ea typeface="MS PGothic" pitchFamily="34" charset="-128"/>
              </a:rPr>
              <a:t>Nittiles</a:t>
            </a:r>
            <a:r>
              <a:rPr lang="en-US" altLang="ja-JP" sz="2400" dirty="0">
                <a:ea typeface="MS PGothic" pitchFamily="34" charset="-128"/>
              </a:rPr>
              <a:t>		</a:t>
            </a:r>
            <a:r>
              <a:rPr lang="en-US" altLang="ja-JP" sz="2400" dirty="0" err="1">
                <a:ea typeface="MS PGothic" pitchFamily="34" charset="-128"/>
              </a:rPr>
              <a:t>Ketones</a:t>
            </a:r>
            <a:endParaRPr lang="en-US" altLang="ja-JP" sz="2400" dirty="0">
              <a:ea typeface="MS PGothic" pitchFamily="34" charset="-128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400" dirty="0" err="1" smtClean="0">
                <a:ea typeface="MS PGothic" pitchFamily="34" charset="-128"/>
              </a:rPr>
              <a:t>Diazocompound</a:t>
            </a:r>
            <a:r>
              <a:rPr lang="en-US" altLang="ja-JP" sz="2400" dirty="0">
                <a:ea typeface="MS PGothic" pitchFamily="34" charset="-128"/>
              </a:rPr>
              <a:t>.	</a:t>
            </a:r>
            <a:r>
              <a:rPr lang="en-US" altLang="ja-JP" sz="2400" dirty="0" err="1">
                <a:ea typeface="MS PGothic" pitchFamily="34" charset="-128"/>
              </a:rPr>
              <a:t>Aldehydes</a:t>
            </a:r>
            <a:endParaRPr lang="en-US" altLang="ja-JP" sz="2400" dirty="0">
              <a:ea typeface="MS PGothic" pitchFamily="34" charset="-128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400" dirty="0" err="1">
                <a:ea typeface="MS PGothic" pitchFamily="34" charset="-128"/>
              </a:rPr>
              <a:t>Nitroso</a:t>
            </a:r>
            <a:r>
              <a:rPr lang="en-US" altLang="ja-JP" sz="2400" dirty="0">
                <a:ea typeface="MS PGothic" pitchFamily="34" charset="-128"/>
              </a:rPr>
              <a:t> compound.	Halides		</a:t>
            </a:r>
            <a:r>
              <a:rPr lang="en-US" altLang="ja-JP" sz="2400" dirty="0" err="1">
                <a:ea typeface="MS PGothic" pitchFamily="34" charset="-128"/>
              </a:rPr>
              <a:t>Sulphones</a:t>
            </a:r>
            <a:endParaRPr lang="en-US" altLang="ja-JP" sz="2400" dirty="0">
              <a:ea typeface="MS PGothic" pitchFamily="34" charset="-128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400" dirty="0" err="1">
                <a:ea typeface="MS PGothic" pitchFamily="34" charset="-128"/>
              </a:rPr>
              <a:t>Thiocyanates</a:t>
            </a:r>
            <a:r>
              <a:rPr lang="en-US" altLang="ja-JP" sz="2400" dirty="0">
                <a:ea typeface="MS PGothic" pitchFamily="34" charset="-128"/>
              </a:rPr>
              <a:t>		</a:t>
            </a:r>
            <a:r>
              <a:rPr lang="en-US" altLang="ja-JP" sz="2400" dirty="0" err="1">
                <a:ea typeface="MS PGothic" pitchFamily="34" charset="-128"/>
              </a:rPr>
              <a:t>Sulphonium</a:t>
            </a:r>
            <a:r>
              <a:rPr lang="en-US" altLang="ja-JP" sz="2400" dirty="0">
                <a:ea typeface="MS PGothic" pitchFamily="34" charset="-128"/>
              </a:rPr>
              <a:t> salts	</a:t>
            </a:r>
            <a:r>
              <a:rPr lang="en-US" altLang="ja-JP" sz="2400" dirty="0" err="1">
                <a:ea typeface="MS PGothic" pitchFamily="34" charset="-128"/>
              </a:rPr>
              <a:t>Heterocycles</a:t>
            </a:r>
            <a:endParaRPr lang="en-US" altLang="ja-JP" sz="2400" dirty="0">
              <a:ea typeface="MS PGothic" pitchFamily="34" charset="-128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400" dirty="0">
                <a:ea typeface="MS PGothic" pitchFamily="34" charset="-128"/>
              </a:rPr>
              <a:t>Nitro compounds	</a:t>
            </a:r>
            <a:r>
              <a:rPr lang="en-US" altLang="ja-JP" sz="2400" dirty="0" err="1">
                <a:ea typeface="MS PGothic" pitchFamily="34" charset="-128"/>
              </a:rPr>
              <a:t>Organometalics</a:t>
            </a:r>
            <a:endParaRPr lang="en-US" altLang="ja-JP" sz="2400" dirty="0">
              <a:ea typeface="MS PGothic" pitchFamily="34" charset="-128"/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400" dirty="0" err="1">
                <a:ea typeface="MS PGothic" pitchFamily="34" charset="-128"/>
              </a:rPr>
              <a:t>Dizunium</a:t>
            </a:r>
            <a:r>
              <a:rPr lang="en-US" altLang="ja-JP" sz="2400" dirty="0">
                <a:ea typeface="MS PGothic" pitchFamily="34" charset="-128"/>
              </a:rPr>
              <a:t> salts	Aromatic carboxylic acids</a:t>
            </a:r>
          </a:p>
          <a:p>
            <a:pPr algn="l" rtl="0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900113" y="5332413"/>
            <a:ext cx="799306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 rtl="0"/>
            <a:r>
              <a:rPr lang="en-US" altLang="ja-JP" sz="2400">
                <a:ea typeface="MS PGothic" pitchFamily="34" charset="-128"/>
              </a:rPr>
              <a:t>- The products of polarographic reduction may not be the same as if the reduction were attempted chemically, </a:t>
            </a:r>
          </a:p>
          <a:p>
            <a:pPr algn="l" rtl="0"/>
            <a:r>
              <a:rPr lang="en-US" altLang="ja-JP" sz="2400">
                <a:ea typeface="MS PGothic" pitchFamily="34" charset="-128"/>
              </a:rPr>
              <a:t>- The reason is that the electrode kinetics limit the progress of multi-stage reactions. </a:t>
            </a:r>
          </a:p>
        </p:txBody>
      </p:sp>
      <p:pic>
        <p:nvPicPr>
          <p:cNvPr id="6" name="~PP2206.WAV">
            <a:hlinkClick r:id="" action="ppaction://media"/>
          </p:cNvPr>
          <p:cNvPicPr>
            <a:picLocks noRot="1" noChangeAspect="1"/>
          </p:cNvPicPr>
          <p:nvPr>
            <a:wavAudioFile r:embed="rId1" name="~PP2206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0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>
                <a:ea typeface="MS PGothic" pitchFamily="34" charset="-128"/>
              </a:rPr>
              <a:t>Nitrofurans and nitroimidazoles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altLang="ja-JP">
              <a:ea typeface="MS PGothic" pitchFamily="34" charset="-128"/>
            </a:endParaRPr>
          </a:p>
          <a:p>
            <a:pPr algn="l" rtl="0"/>
            <a:endParaRPr lang="en-US" altLang="ja-JP">
              <a:ea typeface="MS PGothic" pitchFamily="34" charset="-128"/>
            </a:endParaRPr>
          </a:p>
          <a:p>
            <a:pPr algn="l" rtl="0"/>
            <a:endParaRPr lang="en-US" altLang="ja-JP">
              <a:ea typeface="MS PGothic" pitchFamily="34" charset="-128"/>
            </a:endParaRPr>
          </a:p>
          <a:p>
            <a:pPr algn="l" rtl="0"/>
            <a:endParaRPr lang="en-US"/>
          </a:p>
          <a:p>
            <a:pPr algn="l" rtl="0"/>
            <a:r>
              <a:rPr lang="en-US" altLang="ja-JP">
                <a:ea typeface="MS PGothic" pitchFamily="34" charset="-128"/>
              </a:rPr>
              <a:t>Nitrofurantoin, Metronidazole and Tinidazole </a:t>
            </a:r>
            <a:endParaRPr lang="en-US"/>
          </a:p>
        </p:txBody>
      </p:sp>
      <p:pic>
        <p:nvPicPr>
          <p:cNvPr id="34820" name="Picture 1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3188" y="3219450"/>
            <a:ext cx="7231062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~PP3781.WAV">
            <a:hlinkClick r:id="" action="ppaction://media"/>
          </p:cNvPr>
          <p:cNvPicPr>
            <a:picLocks noRot="1" noChangeAspect="1"/>
          </p:cNvPicPr>
          <p:nvPr>
            <a:wavAudioFile r:embed="rId1" name="~PP3781.WAV"/>
          </p:nvPr>
        </p:nvPicPr>
        <p:blipFill>
          <a:blip r:embed="rId4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45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altLang="ja-JP" dirty="0">
                <a:ea typeface="MS PGothic" pitchFamily="34" charset="-128"/>
              </a:rPr>
              <a:t>Benzodiazepines determination </a:t>
            </a:r>
            <a:endParaRPr lang="en-US" dirty="0"/>
          </a:p>
        </p:txBody>
      </p:sp>
      <p:pic>
        <p:nvPicPr>
          <p:cNvPr id="35844" name="Picture 1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2088" y="2420938"/>
            <a:ext cx="4962525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838200" y="4149725"/>
            <a:ext cx="6110288" cy="2519363"/>
          </a:xfrm>
          <a:noFill/>
          <a:ln/>
        </p:spPr>
        <p:txBody>
          <a:bodyPr/>
          <a:lstStyle/>
          <a:p>
            <a:pPr algn="l" rtl="0"/>
            <a:r>
              <a:rPr lang="en-US" altLang="ja-JP">
                <a:ea typeface="MS PGothic" pitchFamily="34" charset="-128"/>
              </a:rPr>
              <a:t> solvent for reduction  </a:t>
            </a:r>
            <a:r>
              <a:rPr lang="en-US" altLang="ja-JP" i="1">
                <a:ea typeface="MS PGothic" pitchFamily="34" charset="-128"/>
              </a:rPr>
              <a:t>of Nitrazepam </a:t>
            </a:r>
            <a:r>
              <a:rPr lang="en-US" altLang="ja-JP">
                <a:ea typeface="MS PGothic" pitchFamily="34" charset="-128"/>
              </a:rPr>
              <a:t>in 20% methanol-0.1M hydrochloric acid, </a:t>
            </a:r>
          </a:p>
          <a:p>
            <a:pPr algn="l" rtl="0"/>
            <a:r>
              <a:rPr lang="en-US" altLang="ja-JP">
                <a:ea typeface="MS PGothic" pitchFamily="34" charset="-128"/>
              </a:rPr>
              <a:t>This gives peaks at -0.11 V and -0.67 V vs silver-silver chloride.</a:t>
            </a:r>
            <a:endParaRPr lang="en-US"/>
          </a:p>
        </p:txBody>
      </p:sp>
      <p:pic>
        <p:nvPicPr>
          <p:cNvPr id="6" name="~PP1167.WAV">
            <a:hlinkClick r:id="" action="ppaction://media"/>
          </p:cNvPr>
          <p:cNvPicPr>
            <a:picLocks noRot="1" noChangeAspect="1"/>
          </p:cNvPicPr>
          <p:nvPr>
            <a:wavAudioFile r:embed="rId1" name="~PP1167.WAV"/>
          </p:nvPr>
        </p:nvPicPr>
        <p:blipFill>
          <a:blip r:embed="rId4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3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altLang="ja-JP" dirty="0" smtClean="0">
                <a:ea typeface="MS PGothic" pitchFamily="34" charset="-128"/>
              </a:rPr>
              <a:t>Atropine determination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1"/>
            <a:ext cx="4813920" cy="1858887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altLang="ja-JP" sz="2200" dirty="0" smtClean="0">
                <a:ea typeface="MS PGothic" pitchFamily="34" charset="-128"/>
              </a:rPr>
              <a:t>It </a:t>
            </a:r>
            <a:r>
              <a:rPr lang="en-US" altLang="ja-JP" sz="2200" dirty="0" err="1" smtClean="0">
                <a:ea typeface="MS PGothic" pitchFamily="34" charset="-128"/>
              </a:rPr>
              <a:t>isexample</a:t>
            </a:r>
            <a:r>
              <a:rPr lang="en-US" altLang="ja-JP" sz="2200" dirty="0" smtClean="0">
                <a:ea typeface="MS PGothic" pitchFamily="34" charset="-128"/>
              </a:rPr>
              <a:t> for the use of chemical </a:t>
            </a:r>
            <a:r>
              <a:rPr lang="en-US" altLang="ja-JP" sz="2200" dirty="0" err="1" smtClean="0">
                <a:ea typeface="MS PGothic" pitchFamily="34" charset="-128"/>
              </a:rPr>
              <a:t>derivatisation</a:t>
            </a:r>
            <a:r>
              <a:rPr lang="en-US" altLang="ja-JP" sz="2200" dirty="0">
                <a:ea typeface="MS PGothic" pitchFamily="34" charset="-128"/>
              </a:rPr>
              <a:t> </a:t>
            </a:r>
            <a:r>
              <a:rPr lang="en-US" altLang="ja-JP" sz="2200" dirty="0" smtClean="0">
                <a:ea typeface="MS PGothic" pitchFamily="34" charset="-128"/>
              </a:rPr>
              <a:t>in </a:t>
            </a:r>
            <a:r>
              <a:rPr lang="en-US" altLang="ja-JP" sz="2200" dirty="0" err="1" smtClean="0">
                <a:ea typeface="MS PGothic" pitchFamily="34" charset="-128"/>
              </a:rPr>
              <a:t>polarography</a:t>
            </a:r>
            <a:endParaRPr lang="en-US" altLang="ja-JP" sz="2200" dirty="0" smtClean="0">
              <a:ea typeface="MS PGothic" pitchFamily="34" charset="-128"/>
            </a:endParaRPr>
          </a:p>
          <a:p>
            <a:pPr algn="l" rtl="0">
              <a:lnSpc>
                <a:spcPct val="90000"/>
              </a:lnSpc>
            </a:pPr>
            <a:r>
              <a:rPr lang="en-US" altLang="ja-JP" sz="2200" dirty="0" smtClean="0">
                <a:ea typeface="MS PGothic" pitchFamily="34" charset="-128"/>
              </a:rPr>
              <a:t>he </a:t>
            </a:r>
            <a:r>
              <a:rPr lang="en-US" altLang="ja-JP" sz="2200" dirty="0">
                <a:ea typeface="MS PGothic" pitchFamily="34" charset="-128"/>
              </a:rPr>
              <a:t>analysis of atropine by </a:t>
            </a:r>
            <a:r>
              <a:rPr lang="en-US" altLang="ja-JP" sz="2200" dirty="0" err="1">
                <a:ea typeface="MS PGothic" pitchFamily="34" charset="-128"/>
              </a:rPr>
              <a:t>d.c</a:t>
            </a:r>
            <a:r>
              <a:rPr lang="en-US" altLang="ja-JP" sz="2200" dirty="0">
                <a:ea typeface="MS PGothic" pitchFamily="34" charset="-128"/>
              </a:rPr>
              <a:t>. </a:t>
            </a:r>
            <a:r>
              <a:rPr lang="en-US" altLang="ja-JP" sz="2200" dirty="0" err="1">
                <a:ea typeface="MS PGothic" pitchFamily="34" charset="-128"/>
              </a:rPr>
              <a:t>polarography</a:t>
            </a:r>
            <a:r>
              <a:rPr lang="en-US" altLang="ja-JP" sz="2200" dirty="0">
                <a:ea typeface="MS PGothic" pitchFamily="34" charset="-128"/>
              </a:rPr>
              <a:t> may be quoted, in </a:t>
            </a:r>
            <a:r>
              <a:rPr lang="en-US" altLang="ja-JP" sz="2200" dirty="0" smtClean="0">
                <a:ea typeface="MS PGothic" pitchFamily="34" charset="-128"/>
              </a:rPr>
              <a:t>0.1 </a:t>
            </a:r>
            <a:r>
              <a:rPr lang="en-US" altLang="ja-JP" sz="2200" dirty="0">
                <a:ea typeface="MS PGothic" pitchFamily="34" charset="-128"/>
              </a:rPr>
              <a:t>M </a:t>
            </a:r>
            <a:r>
              <a:rPr lang="en-US" altLang="ja-JP" sz="2200" dirty="0" err="1">
                <a:ea typeface="MS PGothic" pitchFamily="34" charset="-128"/>
              </a:rPr>
              <a:t>tetrabutyl</a:t>
            </a:r>
            <a:r>
              <a:rPr lang="en-US" altLang="ja-JP" sz="2200" dirty="0">
                <a:ea typeface="MS PGothic" pitchFamily="34" charset="-128"/>
              </a:rPr>
              <a:t> ammonium </a:t>
            </a:r>
            <a:r>
              <a:rPr lang="en-US" altLang="ja-JP" sz="2200" dirty="0" err="1">
                <a:ea typeface="MS PGothic" pitchFamily="34" charset="-128"/>
              </a:rPr>
              <a:t>perchlorate</a:t>
            </a:r>
            <a:r>
              <a:rPr lang="en-US" altLang="ja-JP" sz="2200" dirty="0">
                <a:ea typeface="MS PGothic" pitchFamily="34" charset="-128"/>
              </a:rPr>
              <a:t> in </a:t>
            </a:r>
            <a:r>
              <a:rPr lang="en-US" altLang="ja-JP" sz="2200" dirty="0" err="1">
                <a:ea typeface="MS PGothic" pitchFamily="34" charset="-128"/>
              </a:rPr>
              <a:t>acetonitrile</a:t>
            </a:r>
            <a:r>
              <a:rPr lang="en-US" altLang="ja-JP" sz="2200" dirty="0">
                <a:ea typeface="MS PGothic" pitchFamily="34" charset="-128"/>
              </a:rPr>
              <a:t> can be used as solvent. </a:t>
            </a:r>
            <a:endParaRPr lang="en-US" altLang="ja-JP" sz="2200" dirty="0" smtClean="0">
              <a:ea typeface="MS PGothic" pitchFamily="34" charset="-128"/>
            </a:endParaRPr>
          </a:p>
        </p:txBody>
      </p:sp>
      <p:pic>
        <p:nvPicPr>
          <p:cNvPr id="36869" name="Picture 5" descr="Atropine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420888"/>
            <a:ext cx="3799656" cy="234888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827584" y="4926184"/>
            <a:ext cx="7560840" cy="1311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rtl="0">
              <a:lnSpc>
                <a:spcPct val="90000"/>
              </a:lnSpc>
              <a:buFont typeface="Arial" pitchFamily="34" charset="0"/>
              <a:buChar char="•"/>
            </a:pPr>
            <a:r>
              <a:rPr lang="en-US" altLang="ja-JP" sz="2200" dirty="0" smtClean="0">
                <a:ea typeface="MS PGothic" pitchFamily="34" charset="-128"/>
              </a:rPr>
              <a:t>Nitration </a:t>
            </a:r>
            <a:r>
              <a:rPr lang="en-US" altLang="ja-JP" sz="2200" i="1" dirty="0" smtClean="0">
                <a:ea typeface="MS PGothic" pitchFamily="34" charset="-128"/>
              </a:rPr>
              <a:t>of </a:t>
            </a:r>
            <a:r>
              <a:rPr lang="en-US" altLang="ja-JP" sz="2200" dirty="0" smtClean="0">
                <a:ea typeface="MS PGothic" pitchFamily="34" charset="-128"/>
              </a:rPr>
              <a:t>atropine can be effected by reaction at room temperature with 10% potassium nitrate in concentrated </a:t>
            </a:r>
            <a:r>
              <a:rPr lang="en-US" altLang="ja-JP" sz="2200" dirty="0" err="1" smtClean="0">
                <a:ea typeface="MS PGothic" pitchFamily="34" charset="-128"/>
              </a:rPr>
              <a:t>sulphuric</a:t>
            </a:r>
            <a:r>
              <a:rPr lang="en-US" altLang="ja-JP" sz="2200" dirty="0" smtClean="0">
                <a:ea typeface="MS PGothic" pitchFamily="34" charset="-128"/>
              </a:rPr>
              <a:t> acid, and a sensitivity of 200 </a:t>
            </a:r>
            <a:r>
              <a:rPr lang="en-US" altLang="ja-JP" sz="2200" dirty="0" err="1" smtClean="0">
                <a:ea typeface="MS PGothic" pitchFamily="34" charset="-128"/>
              </a:rPr>
              <a:t>ng</a:t>
            </a:r>
            <a:r>
              <a:rPr lang="en-US" altLang="ja-JP" sz="2200" dirty="0" smtClean="0">
                <a:ea typeface="MS PGothic" pitchFamily="34" charset="-128"/>
              </a:rPr>
              <a:t> atropine ml-L of 1 M sodium hydroxide supporting electrolyte with </a:t>
            </a:r>
            <a:r>
              <a:rPr lang="en-US" altLang="ja-JP" sz="2200" dirty="0" err="1" smtClean="0">
                <a:ea typeface="MS PGothic" pitchFamily="34" charset="-128"/>
              </a:rPr>
              <a:t>dpp</a:t>
            </a:r>
            <a:endParaRPr lang="en-US" sz="2200" dirty="0"/>
          </a:p>
        </p:txBody>
      </p:sp>
      <p:pic>
        <p:nvPicPr>
          <p:cNvPr id="8" name="~PP1900.WAV">
            <a:hlinkClick r:id="" action="ppaction://media"/>
          </p:cNvPr>
          <p:cNvPicPr>
            <a:picLocks noRot="1" noChangeAspect="1"/>
          </p:cNvPicPr>
          <p:nvPr>
            <a:wavAudioFile r:embed="rId1" name="~PP1900.WAV"/>
          </p:nvPr>
        </p:nvPicPr>
        <p:blipFill>
          <a:blip r:embed="rId4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69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b="1"/>
              <a:t>Polarography </a:t>
            </a:r>
            <a:r>
              <a:rPr lang="en-US"/>
              <a:t>is a type of voltammetry in which </a:t>
            </a:r>
          </a:p>
          <a:p>
            <a:pPr lvl="1" algn="l" rtl="0">
              <a:lnSpc>
                <a:spcPct val="90000"/>
              </a:lnSpc>
            </a:pPr>
            <a:r>
              <a:rPr lang="en-US"/>
              <a:t>the working microelectrode is the dropping mercury electrode (DME) and </a:t>
            </a:r>
          </a:p>
          <a:p>
            <a:pPr lvl="1" algn="l" rtl="0">
              <a:lnSpc>
                <a:spcPct val="90000"/>
              </a:lnSpc>
            </a:pPr>
            <a:r>
              <a:rPr lang="en-US"/>
              <a:t>the counter electrode is a mercury pool.</a:t>
            </a:r>
          </a:p>
          <a:p>
            <a:pPr algn="l" rtl="0">
              <a:lnSpc>
                <a:spcPct val="90000"/>
              </a:lnSpc>
            </a:pPr>
            <a:endParaRPr lang="en-US"/>
          </a:p>
          <a:p>
            <a:pPr algn="l" rtl="0">
              <a:lnSpc>
                <a:spcPct val="90000"/>
              </a:lnSpc>
            </a:pPr>
            <a:r>
              <a:rPr lang="en-US"/>
              <a:t>Convection effects can be minimized by using unstirred solutions during current measurements </a:t>
            </a:r>
          </a:p>
        </p:txBody>
      </p:sp>
      <p:pic>
        <p:nvPicPr>
          <p:cNvPr id="5" name="~PP2089.WAV">
            <a:hlinkClick r:id="" action="ppaction://media"/>
          </p:cNvPr>
          <p:cNvPicPr>
            <a:picLocks noRot="1" noChangeAspect="1"/>
          </p:cNvPicPr>
          <p:nvPr>
            <a:wavAudioFile r:embed="rId1" name="~PP2089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67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altLang="ja-JP">
                <a:solidFill>
                  <a:schemeClr val="tx1"/>
                </a:solidFill>
                <a:ea typeface="MS PGothic" pitchFamily="34" charset="-128"/>
              </a:rPr>
              <a:t>Classical polarograph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19461" name="Object 1"/>
          <p:cNvPicPr>
            <a:picLocks noChangeArrowheads="1"/>
          </p:cNvPicPr>
          <p:nvPr/>
        </p:nvPicPr>
        <p:blipFill>
          <a:blip r:embed="rId3" cstate="print"/>
          <a:srcRect l="-208" t="-3731" b="-330"/>
          <a:stretch>
            <a:fillRect/>
          </a:stretch>
        </p:blipFill>
        <p:spPr bwMode="auto">
          <a:xfrm>
            <a:off x="3851275" y="2205038"/>
            <a:ext cx="3889375" cy="4392612"/>
          </a:xfrm>
          <a:prstGeom prst="rect">
            <a:avLst/>
          </a:prstGeom>
          <a:noFill/>
        </p:spPr>
      </p:pic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5940425" y="4005263"/>
            <a:ext cx="9366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altLang="ja-JP">
                <a:solidFill>
                  <a:srgbClr val="000000"/>
                </a:solidFill>
                <a:latin typeface="Calibri" pitchFamily="34" charset="0"/>
                <a:ea typeface="MS Mincho" pitchFamily="49" charset="-128"/>
                <a:cs typeface="Calibri" pitchFamily="34" charset="0"/>
              </a:rPr>
              <a:t>DME</a:t>
            </a:r>
            <a:endParaRPr lang="en-US" altLang="ja-JP">
              <a:ea typeface="MS Mincho" pitchFamily="49" charset="-128"/>
              <a:cs typeface="Calibri" pitchFamily="34" charset="0"/>
            </a:endParaRPr>
          </a:p>
        </p:txBody>
      </p:sp>
      <p:cxnSp>
        <p:nvCxnSpPr>
          <p:cNvPr id="19462" name="AutoShape 6"/>
          <p:cNvCxnSpPr>
            <a:cxnSpLocks noChangeShapeType="1"/>
          </p:cNvCxnSpPr>
          <p:nvPr/>
        </p:nvCxnSpPr>
        <p:spPr bwMode="auto">
          <a:xfrm flipV="1">
            <a:off x="6011863" y="5157788"/>
            <a:ext cx="323850" cy="111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1568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ar-EG"/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0" y="1568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ar-EG"/>
          </a:p>
        </p:txBody>
      </p:sp>
      <p:sp>
        <p:nvSpPr>
          <p:cNvPr id="19473" name="Rectangle 17"/>
          <p:cNvSpPr>
            <a:spLocks noChangeArrowheads="1"/>
          </p:cNvSpPr>
          <p:nvPr/>
        </p:nvSpPr>
        <p:spPr bwMode="auto">
          <a:xfrm>
            <a:off x="1538288" y="4646613"/>
            <a:ext cx="2241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000000"/>
                </a:solidFill>
                <a:ea typeface="MS PGothic" pitchFamily="34" charset="-128"/>
              </a:rPr>
              <a:t>Reference electrode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1547813" y="5084763"/>
            <a:ext cx="1530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0" eaLnBrk="0" hangingPunct="0"/>
            <a:r>
              <a:rPr lang="en-US" altLang="ja-JP">
                <a:solidFill>
                  <a:srgbClr val="000000"/>
                </a:solidFill>
                <a:ea typeface="MS PGothic" pitchFamily="34" charset="-128"/>
              </a:rPr>
              <a:t>Nitrogen inlet</a:t>
            </a:r>
          </a:p>
        </p:txBody>
      </p:sp>
      <p:sp>
        <p:nvSpPr>
          <p:cNvPr id="19475" name="Rectangle 19"/>
          <p:cNvSpPr>
            <a:spLocks noChangeArrowheads="1"/>
          </p:cNvSpPr>
          <p:nvPr/>
        </p:nvSpPr>
        <p:spPr bwMode="auto">
          <a:xfrm>
            <a:off x="1476375" y="5870575"/>
            <a:ext cx="1797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0" eaLnBrk="0" hangingPunct="0"/>
            <a:r>
              <a:rPr lang="en-US" altLang="ja-JP">
                <a:solidFill>
                  <a:srgbClr val="000000"/>
                </a:solidFill>
                <a:ea typeface="MS PGothic" pitchFamily="34" charset="-128"/>
              </a:rPr>
              <a:t>Analyte solution</a:t>
            </a:r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1547813" y="6308725"/>
            <a:ext cx="1504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0" eaLnBrk="0" hangingPunct="0"/>
            <a:r>
              <a:rPr lang="en-US" altLang="ja-JP">
                <a:solidFill>
                  <a:srgbClr val="000000"/>
                </a:solidFill>
                <a:ea typeface="MS PGothic" pitchFamily="34" charset="-128"/>
              </a:rPr>
              <a:t>Mercury pool</a:t>
            </a:r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5940425" y="4652963"/>
            <a:ext cx="1670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rtl="0" eaLnBrk="0" hangingPunct="0"/>
            <a:r>
              <a:rPr lang="en-US" altLang="ja-JP">
                <a:solidFill>
                  <a:srgbClr val="000000"/>
                </a:solidFill>
                <a:ea typeface="MS PGothic" pitchFamily="34" charset="-128"/>
              </a:rPr>
              <a:t>Nitrogen outlet</a:t>
            </a:r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3203575" y="5229225"/>
            <a:ext cx="8651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EG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>
            <a:off x="3348038" y="6092825"/>
            <a:ext cx="129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EG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3779838" y="4868863"/>
            <a:ext cx="936625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EG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3348038" y="6524625"/>
            <a:ext cx="10080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EG"/>
          </a:p>
        </p:txBody>
      </p:sp>
      <p:sp>
        <p:nvSpPr>
          <p:cNvPr id="19482" name="Rectangle 26"/>
          <p:cNvSpPr>
            <a:spLocks noChangeArrowheads="1"/>
          </p:cNvSpPr>
          <p:nvPr/>
        </p:nvSpPr>
        <p:spPr bwMode="auto">
          <a:xfrm>
            <a:off x="2674938" y="2636838"/>
            <a:ext cx="183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>
                <a:solidFill>
                  <a:srgbClr val="000000"/>
                </a:solidFill>
                <a:ea typeface="MS PGothic" pitchFamily="34" charset="-128"/>
              </a:rPr>
              <a:t>Variable resistor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4643438" y="2852738"/>
            <a:ext cx="1081087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EG"/>
          </a:p>
        </p:txBody>
      </p:sp>
      <p:sp>
        <p:nvSpPr>
          <p:cNvPr id="19484" name="Line 28"/>
          <p:cNvSpPr>
            <a:spLocks noChangeShapeType="1"/>
          </p:cNvSpPr>
          <p:nvPr/>
        </p:nvSpPr>
        <p:spPr bwMode="auto">
          <a:xfrm flipH="1">
            <a:off x="5508625" y="4221163"/>
            <a:ext cx="431800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EG"/>
          </a:p>
        </p:txBody>
      </p:sp>
      <p:pic>
        <p:nvPicPr>
          <p:cNvPr id="21" name="~PP4054.WAV">
            <a:hlinkClick r:id="" action="ppaction://media"/>
          </p:cNvPr>
          <p:cNvPicPr>
            <a:picLocks noRot="1" noChangeAspect="1"/>
          </p:cNvPicPr>
          <p:nvPr>
            <a:wavAudioFile r:embed="rId1" name="~PP4054.WAV"/>
          </p:nvPr>
        </p:nvPicPr>
        <p:blipFill>
          <a:blip r:embed="rId4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8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Dropping Mercury Electrode (DME)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/>
          </a:p>
        </p:txBody>
      </p:sp>
      <p:pic>
        <p:nvPicPr>
          <p:cNvPr id="12292" name="Picture 4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2305050"/>
            <a:ext cx="2098675" cy="429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~PP1284.WAV">
            <a:hlinkClick r:id="" action="ppaction://media"/>
          </p:cNvPr>
          <p:cNvPicPr>
            <a:picLocks noRot="1" noChangeAspect="1"/>
          </p:cNvPicPr>
          <p:nvPr>
            <a:wavAudioFile r:embed="rId1" name="~PP1284.WAV"/>
          </p:nvPr>
        </p:nvPicPr>
        <p:blipFill>
          <a:blip r:embed="rId4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17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Drop life and observed current</a:t>
            </a:r>
          </a:p>
        </p:txBody>
      </p:sp>
      <p:pic>
        <p:nvPicPr>
          <p:cNvPr id="15365" name="Picture 40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813" y="2349500"/>
            <a:ext cx="56165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484438" y="2636838"/>
            <a:ext cx="936625" cy="324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EG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03575" y="2781300"/>
            <a:ext cx="936625" cy="27368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EG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851275" y="2708275"/>
            <a:ext cx="936625" cy="28082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EG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787900" y="2636838"/>
            <a:ext cx="576263" cy="33131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EG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5364163" y="2708275"/>
            <a:ext cx="863600" cy="27368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EG"/>
          </a:p>
        </p:txBody>
      </p:sp>
      <p:pic>
        <p:nvPicPr>
          <p:cNvPr id="10" name="~PP2180.WAV">
            <a:hlinkClick r:id="" action="ppaction://media"/>
          </p:cNvPr>
          <p:cNvPicPr>
            <a:picLocks noRot="1" noChangeAspect="1"/>
          </p:cNvPicPr>
          <p:nvPr>
            <a:wavAudioFile r:embed="rId2" name="~PP2180.WAV"/>
          </p:nvPr>
        </p:nvPicPr>
        <p:blipFill>
          <a:blip r:embed="rId5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486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3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15366" grpId="0" animBg="1"/>
      <p:bldP spid="15367" grpId="0" animBg="1"/>
      <p:bldP spid="15368" grpId="0" animBg="1"/>
      <p:bldP spid="15369" grpId="0" animBg="1"/>
      <p:bldP spid="153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Polarogram</a:t>
            </a:r>
          </a:p>
        </p:txBody>
      </p:sp>
      <p:pic>
        <p:nvPicPr>
          <p:cNvPr id="17413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0688" y="2427288"/>
            <a:ext cx="5329237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~PP2991.WAV">
            <a:hlinkClick r:id="" action="ppaction://media"/>
          </p:cNvPr>
          <p:cNvPicPr>
            <a:picLocks noRot="1" noChangeAspect="1"/>
          </p:cNvPicPr>
          <p:nvPr>
            <a:wavAudioFile r:embed="rId1" name="~PP2991.WAV"/>
          </p:nvPr>
        </p:nvPicPr>
        <p:blipFill>
          <a:blip r:embed="rId4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6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Ilkovic equation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019550"/>
          </a:xfrm>
        </p:spPr>
        <p:txBody>
          <a:bodyPr/>
          <a:lstStyle/>
          <a:p>
            <a:pPr algn="ctr" rtl="0">
              <a:lnSpc>
                <a:spcPct val="80000"/>
              </a:lnSpc>
              <a:buFont typeface="Wingdings" pitchFamily="2" charset="2"/>
              <a:buNone/>
            </a:pPr>
            <a:endParaRPr lang="en-US">
              <a:solidFill>
                <a:srgbClr val="CC0066"/>
              </a:solidFill>
            </a:endParaRPr>
          </a:p>
          <a:p>
            <a:pPr algn="ctr" rtl="0">
              <a:lnSpc>
                <a:spcPct val="80000"/>
              </a:lnSpc>
              <a:buFont typeface="Wingdings" pitchFamily="2" charset="2"/>
              <a:buNone/>
            </a:pPr>
            <a:r>
              <a:rPr lang="en-US">
                <a:solidFill>
                  <a:srgbClr val="CC0066"/>
                </a:solidFill>
              </a:rPr>
              <a:t>I</a:t>
            </a:r>
            <a:r>
              <a:rPr lang="en-US" baseline="-25000">
                <a:solidFill>
                  <a:srgbClr val="CC0066"/>
                </a:solidFill>
              </a:rPr>
              <a:t>d</a:t>
            </a:r>
            <a:r>
              <a:rPr lang="en-US">
                <a:solidFill>
                  <a:srgbClr val="CC0066"/>
                </a:solidFill>
              </a:rPr>
              <a:t> = 607 nD</a:t>
            </a:r>
            <a:r>
              <a:rPr lang="en-US" baseline="30000">
                <a:solidFill>
                  <a:srgbClr val="CC0066"/>
                </a:solidFill>
              </a:rPr>
              <a:t>1/2</a:t>
            </a:r>
            <a:r>
              <a:rPr lang="en-US">
                <a:solidFill>
                  <a:srgbClr val="CC0066"/>
                </a:solidFill>
              </a:rPr>
              <a:t>C m</a:t>
            </a:r>
            <a:r>
              <a:rPr lang="en-US" baseline="30000">
                <a:solidFill>
                  <a:srgbClr val="CC0066"/>
                </a:solidFill>
              </a:rPr>
              <a:t>2/3</a:t>
            </a:r>
            <a:r>
              <a:rPr lang="en-US">
                <a:solidFill>
                  <a:srgbClr val="CC0066"/>
                </a:solidFill>
              </a:rPr>
              <a:t> t</a:t>
            </a:r>
            <a:r>
              <a:rPr lang="en-US" baseline="30000">
                <a:solidFill>
                  <a:srgbClr val="CC0066"/>
                </a:solidFill>
              </a:rPr>
              <a:t>1/6</a:t>
            </a:r>
            <a:r>
              <a:rPr lang="en-US">
                <a:solidFill>
                  <a:srgbClr val="CC0066"/>
                </a:solidFill>
              </a:rPr>
              <a:t> </a:t>
            </a:r>
          </a:p>
          <a:p>
            <a:pPr algn="l" rtl="0">
              <a:lnSpc>
                <a:spcPct val="80000"/>
              </a:lnSpc>
            </a:pPr>
            <a:endParaRPr lang="en-US">
              <a:solidFill>
                <a:srgbClr val="CC0066"/>
              </a:solidFill>
            </a:endParaRPr>
          </a:p>
          <a:p>
            <a:pPr algn="l" rtl="0">
              <a:lnSpc>
                <a:spcPct val="80000"/>
              </a:lnSpc>
            </a:pPr>
            <a:r>
              <a:rPr lang="en-US" sz="2400"/>
              <a:t>i</a:t>
            </a:r>
            <a:r>
              <a:rPr lang="en-US" sz="2400" baseline="-25000"/>
              <a:t>d</a:t>
            </a:r>
            <a:r>
              <a:rPr lang="en-US" sz="2400"/>
              <a:t> = diffusion current, </a:t>
            </a:r>
            <a:r>
              <a:rPr lang="en-US" sz="2400">
                <a:sym typeface="Symbol" pitchFamily="18" charset="2"/>
              </a:rPr>
              <a:t></a:t>
            </a:r>
            <a:r>
              <a:rPr lang="en-US" sz="2400"/>
              <a:t>A</a:t>
            </a:r>
          </a:p>
          <a:p>
            <a:pPr algn="l" rtl="0">
              <a:lnSpc>
                <a:spcPct val="80000"/>
              </a:lnSpc>
            </a:pPr>
            <a:r>
              <a:rPr lang="en-US" sz="2400"/>
              <a:t>n = number of electrons </a:t>
            </a:r>
          </a:p>
          <a:p>
            <a:pPr algn="l" rtl="0">
              <a:lnSpc>
                <a:spcPct val="80000"/>
              </a:lnSpc>
            </a:pPr>
            <a:r>
              <a:rPr lang="en-US" sz="2400"/>
              <a:t>D = diffusion coefficient of analyte, cm</a:t>
            </a:r>
            <a:r>
              <a:rPr lang="en-US" sz="2400" baseline="30000"/>
              <a:t>2</a:t>
            </a:r>
            <a:r>
              <a:rPr lang="en-US" sz="2400"/>
              <a:t> s</a:t>
            </a:r>
            <a:r>
              <a:rPr lang="en-US" sz="2400" baseline="30000"/>
              <a:t>-1</a:t>
            </a:r>
          </a:p>
          <a:p>
            <a:pPr algn="l" rtl="0">
              <a:lnSpc>
                <a:spcPct val="80000"/>
              </a:lnSpc>
            </a:pPr>
            <a:r>
              <a:rPr lang="en-US" sz="2400"/>
              <a:t>C = concentration of analyte, mM</a:t>
            </a:r>
          </a:p>
          <a:p>
            <a:pPr algn="l" rtl="0">
              <a:lnSpc>
                <a:spcPct val="80000"/>
              </a:lnSpc>
            </a:pPr>
            <a:r>
              <a:rPr lang="en-US" sz="2400"/>
              <a:t>m = mass of mercury flowing through capillary tip, mg s</a:t>
            </a:r>
            <a:r>
              <a:rPr lang="en-US" sz="2400" baseline="30000"/>
              <a:t>-1</a:t>
            </a:r>
          </a:p>
          <a:p>
            <a:pPr algn="l" rtl="0">
              <a:lnSpc>
                <a:spcPct val="80000"/>
              </a:lnSpc>
            </a:pPr>
            <a:r>
              <a:rPr lang="en-US" sz="2400"/>
              <a:t>t  = drop life, s </a:t>
            </a:r>
          </a:p>
        </p:txBody>
      </p:sp>
      <p:pic>
        <p:nvPicPr>
          <p:cNvPr id="5" name="~PP3959.WAV">
            <a:hlinkClick r:id="" action="ppaction://media"/>
          </p:cNvPr>
          <p:cNvPicPr>
            <a:picLocks noRot="1" noChangeAspect="1"/>
          </p:cNvPicPr>
          <p:nvPr>
            <a:wavAudioFile r:embed="rId1" name="~PP3959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8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>
                <a:ea typeface="MS PGothic" pitchFamily="34" charset="-128"/>
              </a:rPr>
              <a:t>Advantages of mercury drop electrode </a:t>
            </a:r>
            <a:endParaRPr lang="en-US" sz="32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 altLang="ja-JP">
              <a:ea typeface="MS PGothic" pitchFamily="34" charset="-128"/>
            </a:endParaRPr>
          </a:p>
          <a:p>
            <a:pPr algn="l" rtl="0"/>
            <a:r>
              <a:rPr lang="en-US" altLang="ja-JP">
                <a:ea typeface="MS PGothic" pitchFamily="34" charset="-128"/>
              </a:rPr>
              <a:t>High overpotential for the reduction of H</a:t>
            </a:r>
            <a:r>
              <a:rPr lang="en-US" altLang="ja-JP" baseline="-25000">
                <a:ea typeface="MS PGothic" pitchFamily="34" charset="-128"/>
              </a:rPr>
              <a:t>3</a:t>
            </a:r>
            <a:r>
              <a:rPr lang="en-US" altLang="ja-JP">
                <a:ea typeface="MS PGothic" pitchFamily="34" charset="-128"/>
              </a:rPr>
              <a:t>O</a:t>
            </a:r>
            <a:r>
              <a:rPr lang="en-US" altLang="ja-JP" baseline="30000">
                <a:ea typeface="MS PGothic" pitchFamily="34" charset="-128"/>
              </a:rPr>
              <a:t>+</a:t>
            </a:r>
          </a:p>
          <a:p>
            <a:pPr algn="l" rtl="0"/>
            <a:r>
              <a:rPr lang="en-US"/>
              <a:t>Reproducible dropping action</a:t>
            </a:r>
          </a:p>
          <a:p>
            <a:pPr algn="l" rtl="0"/>
            <a:r>
              <a:rPr lang="en-US" altLang="ja-JP">
                <a:ea typeface="MS PGothic" pitchFamily="34" charset="-128"/>
              </a:rPr>
              <a:t>Formation of an amalgam with several metals</a:t>
            </a:r>
          </a:p>
          <a:p>
            <a:pPr algn="l" rtl="0"/>
            <a:r>
              <a:rPr lang="en-US" altLang="ja-JP">
                <a:ea typeface="MS PGothic" pitchFamily="34" charset="-128"/>
              </a:rPr>
              <a:t>Electrode </a:t>
            </a:r>
            <a:r>
              <a:rPr lang="en-US"/>
              <a:t>surface is continuously renewed.</a:t>
            </a:r>
          </a:p>
          <a:p>
            <a:pPr algn="l" rtl="0"/>
            <a:r>
              <a:rPr lang="en-US"/>
              <a:t>Easy calculation of surface area. </a:t>
            </a:r>
            <a:r>
              <a:rPr lang="en-US" altLang="ja-JP">
                <a:ea typeface="MS PGothic" pitchFamily="34" charset="-128"/>
              </a:rPr>
              <a:t> </a:t>
            </a:r>
            <a:endParaRPr lang="en-US"/>
          </a:p>
        </p:txBody>
      </p:sp>
      <p:pic>
        <p:nvPicPr>
          <p:cNvPr id="5" name="~PP2811.WAV">
            <a:hlinkClick r:id="" action="ppaction://media"/>
          </p:cNvPr>
          <p:cNvPicPr>
            <a:picLocks noRot="1" noChangeAspect="1"/>
          </p:cNvPicPr>
          <p:nvPr>
            <a:wavAudioFile r:embed="rId1" name="~PP2811.WAV"/>
          </p:nvPr>
        </p:nvPicPr>
        <p:blipFill>
          <a:blip r:embed="rId3" cstate="print"/>
          <a:stretch>
            <a:fillRect/>
          </a:stretch>
        </p:blipFill>
        <p:spPr>
          <a:xfrm>
            <a:off x="8593138" y="630713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282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8|0.8|0.7|0.6"/>
</p:tagLst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11331</TotalTime>
  <Words>877</Words>
  <Application>Microsoft Office PowerPoint</Application>
  <PresentationFormat>On-screen Show (4:3)</PresentationFormat>
  <Paragraphs>144</Paragraphs>
  <Slides>24</Slides>
  <Notes>0</Notes>
  <HiddenSlides>1</HiddenSlides>
  <MMClips>24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Capsules</vt:lpstr>
      <vt:lpstr>Polarography</vt:lpstr>
      <vt:lpstr>Slide 2</vt:lpstr>
      <vt:lpstr>Definition</vt:lpstr>
      <vt:lpstr>Classical polarograph</vt:lpstr>
      <vt:lpstr>Dropping Mercury Electrode (DME)</vt:lpstr>
      <vt:lpstr>Drop life and observed current</vt:lpstr>
      <vt:lpstr>Polarogram</vt:lpstr>
      <vt:lpstr>Ilkovic equation</vt:lpstr>
      <vt:lpstr>Advantages of mercury drop electrode </vt:lpstr>
      <vt:lpstr>Disadvantages </vt:lpstr>
      <vt:lpstr>Polarographic maxima</vt:lpstr>
      <vt:lpstr>Minimization of polarographic maxima</vt:lpstr>
      <vt:lpstr>Oxygen waves</vt:lpstr>
      <vt:lpstr>Origin of oxygen waves</vt:lpstr>
      <vt:lpstr>Removal of oxygen waves</vt:lpstr>
      <vt:lpstr>APPLICATIONS OF POLAROGRAPHY  Inorganic applications</vt:lpstr>
      <vt:lpstr>APPLICATIONS OF POLAROGRAPHY  Organic applications</vt:lpstr>
      <vt:lpstr>Selection of the solvent</vt:lpstr>
      <vt:lpstr>pH control of the solution</vt:lpstr>
      <vt:lpstr>Careful choice of buffer </vt:lpstr>
      <vt:lpstr>Some functional groups reducible in polarography.</vt:lpstr>
      <vt:lpstr>Nitrofurans and nitroimidazoles</vt:lpstr>
      <vt:lpstr>Benzodiazepines determination </vt:lpstr>
      <vt:lpstr>Atropine determination</vt:lpstr>
    </vt:vector>
  </TitlesOfParts>
  <Company>Faculty of Pharmacy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Polarography</dc:title>
  <dc:creator>sayed deraya</dc:creator>
  <cp:lastModifiedBy>Saleh Derayea</cp:lastModifiedBy>
  <cp:revision>36</cp:revision>
  <dcterms:created xsi:type="dcterms:W3CDTF">2012-11-14T04:34:27Z</dcterms:created>
  <dcterms:modified xsi:type="dcterms:W3CDTF">2020-10-14T21:27:08Z</dcterms:modified>
</cp:coreProperties>
</file>